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6151" y="255523"/>
            <a:ext cx="57664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5448" y="2922777"/>
            <a:ext cx="3620770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5180" y="1114171"/>
            <a:ext cx="3611879" cy="267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21553" y="1565275"/>
            <a:ext cx="2912109" cy="2850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963667"/>
            <a:ext cx="9144000" cy="1798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716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4877" y="-32661"/>
            <a:ext cx="7394244" cy="99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425" y="884682"/>
            <a:ext cx="8531148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E3E3E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jpg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jpg"/><Relationship Id="rId3" Type="http://schemas.openxmlformats.org/officeDocument/2006/relationships/image" Target="../media/image180.jpg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1.jpg"/><Relationship Id="rId3" Type="http://schemas.openxmlformats.org/officeDocument/2006/relationships/image" Target="../media/image182.pn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3.jpg"/><Relationship Id="rId3" Type="http://schemas.openxmlformats.org/officeDocument/2006/relationships/image" Target="../media/image184.pn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5.jpg"/><Relationship Id="rId3" Type="http://schemas.openxmlformats.org/officeDocument/2006/relationships/image" Target="../media/image186.pn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7.jpg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9.jpg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0.jpg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jpg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jpg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jp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png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png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hyperlink" Target="https://mail.google.com/" TargetMode="External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5.jpg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6.jp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198.jpg"/><Relationship Id="rId4" Type="http://schemas.openxmlformats.org/officeDocument/2006/relationships/image" Target="../media/image199.jpg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jpg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1.jpg"/><Relationship Id="rId3" Type="http://schemas.openxmlformats.org/officeDocument/2006/relationships/image" Target="../media/image202.jpg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3.jpg"/><Relationship Id="rId3" Type="http://schemas.openxmlformats.org/officeDocument/2006/relationships/image" Target="../media/image204.jpg"/></Relationships>

</file>

<file path=ppt/slides/_rels/slide1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jpg"/><Relationship Id="rId3" Type="http://schemas.openxmlformats.org/officeDocument/2006/relationships/image" Target="../media/image204.jpg"/><Relationship Id="rId4" Type="http://schemas.openxmlformats.org/officeDocument/2006/relationships/image" Target="../media/image20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jpg"/></Relationships>

</file>

<file path=ppt/slides/_rels/slide1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7.jpg"/><Relationship Id="rId3" Type="http://schemas.openxmlformats.org/officeDocument/2006/relationships/image" Target="../media/image205.jpg"/><Relationship Id="rId4" Type="http://schemas.openxmlformats.org/officeDocument/2006/relationships/image" Target="../media/image208.png"/><Relationship Id="rId5" Type="http://schemas.openxmlformats.org/officeDocument/2006/relationships/image" Target="../media/image209.jpg"/></Relationships>

</file>

<file path=ppt/slides/_rels/slide1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0.jpg"/><Relationship Id="rId3" Type="http://schemas.openxmlformats.org/officeDocument/2006/relationships/image" Target="../media/image211.png"/></Relationships>

</file>

<file path=ppt/slides/_rels/slide1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jpg"/><Relationship Id="rId3" Type="http://schemas.openxmlformats.org/officeDocument/2006/relationships/image" Target="../media/image213.jpg"/><Relationship Id="rId4" Type="http://schemas.openxmlformats.org/officeDocument/2006/relationships/image" Target="../media/image214.png"/><Relationship Id="rId5" Type="http://schemas.openxmlformats.org/officeDocument/2006/relationships/image" Target="../media/image215.jpg"/></Relationships>

</file>

<file path=ppt/slides/_rels/slide1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5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hyperlink" Target="https://gmail.com/" TargetMode="External"/><Relationship Id="rId4" Type="http://schemas.openxmlformats.org/officeDocument/2006/relationships/image" Target="../media/image8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rive.google.com/settings/storage" TargetMode="External"/><Relationship Id="rId3" Type="http://schemas.openxmlformats.org/officeDocument/2006/relationships/image" Target="../media/image89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91.png"/><Relationship Id="rId4" Type="http://schemas.openxmlformats.org/officeDocument/2006/relationships/image" Target="../media/image92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png"/><Relationship Id="rId4" Type="http://schemas.openxmlformats.org/officeDocument/2006/relationships/image" Target="../media/image9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5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et.google.com/" TargetMode="External"/><Relationship Id="rId3" Type="http://schemas.openxmlformats.org/officeDocument/2006/relationships/image" Target="../media/image111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et.google.com/" TargetMode="External"/><Relationship Id="rId3" Type="http://schemas.openxmlformats.org/officeDocument/2006/relationships/image" Target="../media/image112.png"/><Relationship Id="rId4" Type="http://schemas.openxmlformats.org/officeDocument/2006/relationships/image" Target="../media/image113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3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3.jpg"/><Relationship Id="rId4" Type="http://schemas.openxmlformats.org/officeDocument/2006/relationships/image" Target="../media/image115.png"/><Relationship Id="rId5" Type="http://schemas.openxmlformats.org/officeDocument/2006/relationships/image" Target="../media/image116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6.jpg"/><Relationship Id="rId4" Type="http://schemas.openxmlformats.org/officeDocument/2006/relationships/image" Target="../media/image118.png"/><Relationship Id="rId5" Type="http://schemas.openxmlformats.org/officeDocument/2006/relationships/image" Target="../media/image119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image" Target="../media/image117.png"/><Relationship Id="rId4" Type="http://schemas.openxmlformats.org/officeDocument/2006/relationships/image" Target="../media/image11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17.png"/><Relationship Id="rId5" Type="http://schemas.openxmlformats.org/officeDocument/2006/relationships/image" Target="../media/image116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Relationship Id="rId3" Type="http://schemas.openxmlformats.org/officeDocument/2006/relationships/image" Target="../media/image12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Relationship Id="rId4" Type="http://schemas.openxmlformats.org/officeDocument/2006/relationships/image" Target="../media/image127.png"/><Relationship Id="rId5" Type="http://schemas.openxmlformats.org/officeDocument/2006/relationships/image" Target="../media/image128.jpg"/><Relationship Id="rId6" Type="http://schemas.openxmlformats.org/officeDocument/2006/relationships/image" Target="../media/image129.png"/><Relationship Id="rId7" Type="http://schemas.openxmlformats.org/officeDocument/2006/relationships/image" Target="../media/image130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image" Target="../media/image133.png"/><Relationship Id="rId5" Type="http://schemas.openxmlformats.org/officeDocument/2006/relationships/image" Target="../media/image134.jpg"/><Relationship Id="rId6" Type="http://schemas.openxmlformats.org/officeDocument/2006/relationships/image" Target="../media/image135.png"/><Relationship Id="rId7" Type="http://schemas.openxmlformats.org/officeDocument/2006/relationships/image" Target="../media/image136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7.png"/><Relationship Id="rId3" Type="http://schemas.openxmlformats.org/officeDocument/2006/relationships/image" Target="../media/image138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23.jp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23.jpg"/><Relationship Id="rId4" Type="http://schemas.openxmlformats.org/officeDocument/2006/relationships/image" Target="../media/image141.png"/><Relationship Id="rId5" Type="http://schemas.openxmlformats.org/officeDocument/2006/relationships/image" Target="../media/image143.png"/><Relationship Id="rId6" Type="http://schemas.openxmlformats.org/officeDocument/2006/relationships/image" Target="../media/image144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5.png"/><Relationship Id="rId3" Type="http://schemas.openxmlformats.org/officeDocument/2006/relationships/image" Target="../media/image146.jpg"/><Relationship Id="rId4" Type="http://schemas.openxmlformats.org/officeDocument/2006/relationships/image" Target="../media/image147.png"/><Relationship Id="rId5" Type="http://schemas.openxmlformats.org/officeDocument/2006/relationships/image" Target="../media/image148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jpg"/><Relationship Id="rId4" Type="http://schemas.openxmlformats.org/officeDocument/2006/relationships/image" Target="../media/image151.png"/><Relationship Id="rId5" Type="http://schemas.openxmlformats.org/officeDocument/2006/relationships/image" Target="../media/image15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54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156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jpg"/><Relationship Id="rId3" Type="http://schemas.openxmlformats.org/officeDocument/2006/relationships/image" Target="../media/image158.jpg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jpg"/><Relationship Id="rId3" Type="http://schemas.openxmlformats.org/officeDocument/2006/relationships/image" Target="../media/image161.pn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3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6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jpg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jpg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jpg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9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jp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1.jpg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2.jp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3.jpg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4.jp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4762"/>
            <a:ext cx="9149080" cy="5153025"/>
            <a:chOff x="0" y="-4762"/>
            <a:chExt cx="9149080" cy="51530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311125" y="0"/>
              <a:ext cx="4832985" cy="5143500"/>
            </a:xfrm>
            <a:custGeom>
              <a:avLst/>
              <a:gdLst/>
              <a:ahLst/>
              <a:cxnLst/>
              <a:rect l="l" t="t" r="r" b="b"/>
              <a:pathLst>
                <a:path w="4832984" h="5143500">
                  <a:moveTo>
                    <a:pt x="4832874" y="0"/>
                  </a:moveTo>
                  <a:lnTo>
                    <a:pt x="3015938" y="0"/>
                  </a:lnTo>
                  <a:lnTo>
                    <a:pt x="3010381" y="22209"/>
                  </a:lnTo>
                  <a:lnTo>
                    <a:pt x="2999671" y="64159"/>
                  </a:lnTo>
                  <a:lnTo>
                    <a:pt x="2988744" y="105858"/>
                  </a:lnTo>
                  <a:lnTo>
                    <a:pt x="2977552" y="147253"/>
                  </a:lnTo>
                  <a:lnTo>
                    <a:pt x="2966043" y="188293"/>
                  </a:lnTo>
                  <a:lnTo>
                    <a:pt x="2954166" y="228924"/>
                  </a:lnTo>
                  <a:lnTo>
                    <a:pt x="2941872" y="269095"/>
                  </a:lnTo>
                  <a:lnTo>
                    <a:pt x="2929108" y="308754"/>
                  </a:lnTo>
                  <a:lnTo>
                    <a:pt x="2915826" y="347849"/>
                  </a:lnTo>
                  <a:lnTo>
                    <a:pt x="2901974" y="386327"/>
                  </a:lnTo>
                  <a:lnTo>
                    <a:pt x="2887502" y="424137"/>
                  </a:lnTo>
                  <a:lnTo>
                    <a:pt x="2872359" y="461225"/>
                  </a:lnTo>
                  <a:lnTo>
                    <a:pt x="2856494" y="497541"/>
                  </a:lnTo>
                  <a:lnTo>
                    <a:pt x="2839857" y="533031"/>
                  </a:lnTo>
                  <a:lnTo>
                    <a:pt x="2822398" y="567645"/>
                  </a:lnTo>
                  <a:lnTo>
                    <a:pt x="2804066" y="601329"/>
                  </a:lnTo>
                  <a:lnTo>
                    <a:pt x="2764578" y="665700"/>
                  </a:lnTo>
                  <a:lnTo>
                    <a:pt x="2720991" y="725729"/>
                  </a:lnTo>
                  <a:lnTo>
                    <a:pt x="2672900" y="780997"/>
                  </a:lnTo>
                  <a:lnTo>
                    <a:pt x="2619899" y="831088"/>
                  </a:lnTo>
                  <a:lnTo>
                    <a:pt x="2576216" y="867594"/>
                  </a:lnTo>
                  <a:lnTo>
                    <a:pt x="2532093" y="903113"/>
                  </a:lnTo>
                  <a:lnTo>
                    <a:pt x="2487558" y="937672"/>
                  </a:lnTo>
                  <a:lnTo>
                    <a:pt x="2442640" y="971297"/>
                  </a:lnTo>
                  <a:lnTo>
                    <a:pt x="2397366" y="1004014"/>
                  </a:lnTo>
                  <a:lnTo>
                    <a:pt x="2351763" y="1035849"/>
                  </a:lnTo>
                  <a:lnTo>
                    <a:pt x="2305860" y="1066828"/>
                  </a:lnTo>
                  <a:lnTo>
                    <a:pt x="2259684" y="1096978"/>
                  </a:lnTo>
                  <a:lnTo>
                    <a:pt x="2213264" y="1126325"/>
                  </a:lnTo>
                  <a:lnTo>
                    <a:pt x="2166626" y="1154896"/>
                  </a:lnTo>
                  <a:lnTo>
                    <a:pt x="2119799" y="1182715"/>
                  </a:lnTo>
                  <a:lnTo>
                    <a:pt x="2072810" y="1209811"/>
                  </a:lnTo>
                  <a:lnTo>
                    <a:pt x="2025687" y="1236208"/>
                  </a:lnTo>
                  <a:lnTo>
                    <a:pt x="1978458" y="1261934"/>
                  </a:lnTo>
                  <a:lnTo>
                    <a:pt x="1931151" y="1287014"/>
                  </a:lnTo>
                  <a:lnTo>
                    <a:pt x="1883794" y="1311475"/>
                  </a:lnTo>
                  <a:lnTo>
                    <a:pt x="1836414" y="1335342"/>
                  </a:lnTo>
                  <a:lnTo>
                    <a:pt x="1789039" y="1358643"/>
                  </a:lnTo>
                  <a:lnTo>
                    <a:pt x="1741696" y="1381404"/>
                  </a:lnTo>
                  <a:lnTo>
                    <a:pt x="1647222" y="1425408"/>
                  </a:lnTo>
                  <a:lnTo>
                    <a:pt x="1553211" y="1467565"/>
                  </a:lnTo>
                  <a:lnTo>
                    <a:pt x="1413553" y="1527796"/>
                  </a:lnTo>
                  <a:lnTo>
                    <a:pt x="926815" y="1728581"/>
                  </a:lnTo>
                  <a:lnTo>
                    <a:pt x="804284" y="1780992"/>
                  </a:lnTo>
                  <a:lnTo>
                    <a:pt x="725771" y="1816074"/>
                  </a:lnTo>
                  <a:lnTo>
                    <a:pt x="687549" y="1833736"/>
                  </a:lnTo>
                  <a:lnTo>
                    <a:pt x="650055" y="1851513"/>
                  </a:lnTo>
                  <a:lnTo>
                    <a:pt x="613316" y="1869433"/>
                  </a:lnTo>
                  <a:lnTo>
                    <a:pt x="577359" y="1887521"/>
                  </a:lnTo>
                  <a:lnTo>
                    <a:pt x="542213" y="1905803"/>
                  </a:lnTo>
                  <a:lnTo>
                    <a:pt x="507906" y="1924306"/>
                  </a:lnTo>
                  <a:lnTo>
                    <a:pt x="474464" y="1943056"/>
                  </a:lnTo>
                  <a:lnTo>
                    <a:pt x="410291" y="1981401"/>
                  </a:lnTo>
                  <a:lnTo>
                    <a:pt x="349915" y="2021049"/>
                  </a:lnTo>
                  <a:lnTo>
                    <a:pt x="293559" y="2062209"/>
                  </a:lnTo>
                  <a:lnTo>
                    <a:pt x="241446" y="2105093"/>
                  </a:lnTo>
                  <a:lnTo>
                    <a:pt x="193797" y="2149909"/>
                  </a:lnTo>
                  <a:lnTo>
                    <a:pt x="150834" y="2196867"/>
                  </a:lnTo>
                  <a:lnTo>
                    <a:pt x="112780" y="2246179"/>
                  </a:lnTo>
                  <a:lnTo>
                    <a:pt x="79857" y="2298053"/>
                  </a:lnTo>
                  <a:lnTo>
                    <a:pt x="52288" y="2352699"/>
                  </a:lnTo>
                  <a:lnTo>
                    <a:pt x="30294" y="2410328"/>
                  </a:lnTo>
                  <a:lnTo>
                    <a:pt x="14097" y="2471150"/>
                  </a:lnTo>
                  <a:lnTo>
                    <a:pt x="3921" y="2535375"/>
                  </a:lnTo>
                  <a:lnTo>
                    <a:pt x="0" y="2603188"/>
                  </a:lnTo>
                  <a:lnTo>
                    <a:pt x="453" y="2638501"/>
                  </a:lnTo>
                  <a:lnTo>
                    <a:pt x="6310" y="2712093"/>
                  </a:lnTo>
                  <a:lnTo>
                    <a:pt x="11769" y="2750424"/>
                  </a:lnTo>
                  <a:lnTo>
                    <a:pt x="18952" y="2789813"/>
                  </a:lnTo>
                  <a:lnTo>
                    <a:pt x="27886" y="2830287"/>
                  </a:lnTo>
                  <a:lnTo>
                    <a:pt x="38600" y="2871871"/>
                  </a:lnTo>
                  <a:lnTo>
                    <a:pt x="51120" y="2914592"/>
                  </a:lnTo>
                  <a:lnTo>
                    <a:pt x="65475" y="2958476"/>
                  </a:lnTo>
                  <a:lnTo>
                    <a:pt x="81693" y="3003550"/>
                  </a:lnTo>
                  <a:lnTo>
                    <a:pt x="99801" y="3049838"/>
                  </a:lnTo>
                  <a:lnTo>
                    <a:pt x="119826" y="3097369"/>
                  </a:lnTo>
                  <a:lnTo>
                    <a:pt x="141797" y="3146167"/>
                  </a:lnTo>
                  <a:lnTo>
                    <a:pt x="165741" y="3196259"/>
                  </a:lnTo>
                  <a:lnTo>
                    <a:pt x="191685" y="3247671"/>
                  </a:lnTo>
                  <a:lnTo>
                    <a:pt x="219659" y="3300430"/>
                  </a:lnTo>
                  <a:lnTo>
                    <a:pt x="249688" y="3354562"/>
                  </a:lnTo>
                  <a:lnTo>
                    <a:pt x="281802" y="3410092"/>
                  </a:lnTo>
                  <a:lnTo>
                    <a:pt x="316027" y="3467047"/>
                  </a:lnTo>
                  <a:lnTo>
                    <a:pt x="352391" y="3525453"/>
                  </a:lnTo>
                  <a:lnTo>
                    <a:pt x="390922" y="3585337"/>
                  </a:lnTo>
                  <a:lnTo>
                    <a:pt x="420794" y="3632343"/>
                  </a:lnTo>
                  <a:lnTo>
                    <a:pt x="449127" y="3679284"/>
                  </a:lnTo>
                  <a:lnTo>
                    <a:pt x="475979" y="3726139"/>
                  </a:lnTo>
                  <a:lnTo>
                    <a:pt x="501408" y="3772892"/>
                  </a:lnTo>
                  <a:lnTo>
                    <a:pt x="525473" y="3819523"/>
                  </a:lnTo>
                  <a:lnTo>
                    <a:pt x="548232" y="3866016"/>
                  </a:lnTo>
                  <a:lnTo>
                    <a:pt x="569743" y="3912351"/>
                  </a:lnTo>
                  <a:lnTo>
                    <a:pt x="590064" y="3958511"/>
                  </a:lnTo>
                  <a:lnTo>
                    <a:pt x="609255" y="4004478"/>
                  </a:lnTo>
                  <a:lnTo>
                    <a:pt x="627373" y="4050234"/>
                  </a:lnTo>
                  <a:lnTo>
                    <a:pt x="644476" y="4095759"/>
                  </a:lnTo>
                  <a:lnTo>
                    <a:pt x="660623" y="4141038"/>
                  </a:lnTo>
                  <a:lnTo>
                    <a:pt x="675873" y="4186050"/>
                  </a:lnTo>
                  <a:lnTo>
                    <a:pt x="690283" y="4230778"/>
                  </a:lnTo>
                  <a:lnTo>
                    <a:pt x="703912" y="4275205"/>
                  </a:lnTo>
                  <a:lnTo>
                    <a:pt x="716819" y="4319312"/>
                  </a:lnTo>
                  <a:lnTo>
                    <a:pt x="729061" y="4363080"/>
                  </a:lnTo>
                  <a:lnTo>
                    <a:pt x="740697" y="4406492"/>
                  </a:lnTo>
                  <a:lnTo>
                    <a:pt x="751786" y="4449530"/>
                  </a:lnTo>
                  <a:lnTo>
                    <a:pt x="762385" y="4492175"/>
                  </a:lnTo>
                  <a:lnTo>
                    <a:pt x="772552" y="4534410"/>
                  </a:lnTo>
                  <a:lnTo>
                    <a:pt x="782348" y="4576216"/>
                  </a:lnTo>
                  <a:lnTo>
                    <a:pt x="791828" y="4617575"/>
                  </a:lnTo>
                  <a:lnTo>
                    <a:pt x="801053" y="4658470"/>
                  </a:lnTo>
                  <a:lnTo>
                    <a:pt x="810080" y="4698881"/>
                  </a:lnTo>
                  <a:lnTo>
                    <a:pt x="818968" y="4738792"/>
                  </a:lnTo>
                  <a:lnTo>
                    <a:pt x="827775" y="4778183"/>
                  </a:lnTo>
                  <a:lnTo>
                    <a:pt x="836559" y="4817037"/>
                  </a:lnTo>
                  <a:lnTo>
                    <a:pt x="845378" y="4855336"/>
                  </a:lnTo>
                  <a:lnTo>
                    <a:pt x="854292" y="4893061"/>
                  </a:lnTo>
                  <a:lnTo>
                    <a:pt x="863358" y="4930195"/>
                  </a:lnTo>
                  <a:lnTo>
                    <a:pt x="882180" y="5002615"/>
                  </a:lnTo>
                  <a:lnTo>
                    <a:pt x="902311" y="5072452"/>
                  </a:lnTo>
                  <a:lnTo>
                    <a:pt x="924217" y="5139560"/>
                  </a:lnTo>
                  <a:lnTo>
                    <a:pt x="925644" y="5143498"/>
                  </a:lnTo>
                  <a:lnTo>
                    <a:pt x="3521300" y="5143498"/>
                  </a:lnTo>
                  <a:lnTo>
                    <a:pt x="3570534" y="5115697"/>
                  </a:lnTo>
                  <a:lnTo>
                    <a:pt x="3614640" y="5090099"/>
                  </a:lnTo>
                  <a:lnTo>
                    <a:pt x="3657729" y="5064437"/>
                  </a:lnTo>
                  <a:lnTo>
                    <a:pt x="3699745" y="5038745"/>
                  </a:lnTo>
                  <a:lnTo>
                    <a:pt x="3740633" y="5013055"/>
                  </a:lnTo>
                  <a:lnTo>
                    <a:pt x="3780335" y="4987401"/>
                  </a:lnTo>
                  <a:lnTo>
                    <a:pt x="3818796" y="4961817"/>
                  </a:lnTo>
                  <a:lnTo>
                    <a:pt x="3855959" y="4936336"/>
                  </a:lnTo>
                  <a:lnTo>
                    <a:pt x="3891768" y="4910991"/>
                  </a:lnTo>
                  <a:lnTo>
                    <a:pt x="3926165" y="4885816"/>
                  </a:lnTo>
                  <a:lnTo>
                    <a:pt x="3959096" y="4860844"/>
                  </a:lnTo>
                  <a:lnTo>
                    <a:pt x="3990503" y="4836108"/>
                  </a:lnTo>
                  <a:lnTo>
                    <a:pt x="4020331" y="4811643"/>
                  </a:lnTo>
                  <a:lnTo>
                    <a:pt x="4092541" y="4747739"/>
                  </a:lnTo>
                  <a:lnTo>
                    <a:pt x="4134476" y="4707776"/>
                  </a:lnTo>
                  <a:lnTo>
                    <a:pt x="4174373" y="4667591"/>
                  </a:lnTo>
                  <a:lnTo>
                    <a:pt x="4212277" y="4627184"/>
                  </a:lnTo>
                  <a:lnTo>
                    <a:pt x="4248236" y="4586554"/>
                  </a:lnTo>
                  <a:lnTo>
                    <a:pt x="4282296" y="4545701"/>
                  </a:lnTo>
                  <a:lnTo>
                    <a:pt x="4314501" y="4504625"/>
                  </a:lnTo>
                  <a:lnTo>
                    <a:pt x="4344900" y="4463325"/>
                  </a:lnTo>
                  <a:lnTo>
                    <a:pt x="4373536" y="4421801"/>
                  </a:lnTo>
                  <a:lnTo>
                    <a:pt x="4400457" y="4380054"/>
                  </a:lnTo>
                  <a:lnTo>
                    <a:pt x="4425709" y="4338081"/>
                  </a:lnTo>
                  <a:lnTo>
                    <a:pt x="4449338" y="4295884"/>
                  </a:lnTo>
                  <a:lnTo>
                    <a:pt x="4471390" y="4253461"/>
                  </a:lnTo>
                  <a:lnTo>
                    <a:pt x="4491910" y="4210813"/>
                  </a:lnTo>
                  <a:lnTo>
                    <a:pt x="4510946" y="4167939"/>
                  </a:lnTo>
                  <a:lnTo>
                    <a:pt x="4528542" y="4124839"/>
                  </a:lnTo>
                  <a:lnTo>
                    <a:pt x="4544746" y="4081512"/>
                  </a:lnTo>
                  <a:lnTo>
                    <a:pt x="4559603" y="4037958"/>
                  </a:lnTo>
                  <a:lnTo>
                    <a:pt x="4573159" y="3994178"/>
                  </a:lnTo>
                  <a:lnTo>
                    <a:pt x="4585461" y="3950170"/>
                  </a:lnTo>
                  <a:lnTo>
                    <a:pt x="4596555" y="3905934"/>
                  </a:lnTo>
                  <a:lnTo>
                    <a:pt x="4606486" y="3861470"/>
                  </a:lnTo>
                  <a:lnTo>
                    <a:pt x="4615300" y="3816777"/>
                  </a:lnTo>
                  <a:lnTo>
                    <a:pt x="4623045" y="3771856"/>
                  </a:lnTo>
                  <a:lnTo>
                    <a:pt x="4629765" y="3726706"/>
                  </a:lnTo>
                  <a:lnTo>
                    <a:pt x="4635508" y="3681326"/>
                  </a:lnTo>
                  <a:lnTo>
                    <a:pt x="4640318" y="3635717"/>
                  </a:lnTo>
                  <a:lnTo>
                    <a:pt x="4644242" y="3589877"/>
                  </a:lnTo>
                  <a:lnTo>
                    <a:pt x="4647327" y="3543808"/>
                  </a:lnTo>
                  <a:lnTo>
                    <a:pt x="4649751" y="3494326"/>
                  </a:lnTo>
                  <a:lnTo>
                    <a:pt x="4651326" y="3444580"/>
                  </a:lnTo>
                  <a:lnTo>
                    <a:pt x="4652107" y="3394570"/>
                  </a:lnTo>
                  <a:lnTo>
                    <a:pt x="4652150" y="3344294"/>
                  </a:lnTo>
                  <a:lnTo>
                    <a:pt x="4651596" y="3300430"/>
                  </a:lnTo>
                  <a:lnTo>
                    <a:pt x="4651512" y="3293752"/>
                  </a:lnTo>
                  <a:lnTo>
                    <a:pt x="4650366" y="3247671"/>
                  </a:lnTo>
                  <a:lnTo>
                    <a:pt x="4650248" y="3242945"/>
                  </a:lnTo>
                  <a:lnTo>
                    <a:pt x="4648415" y="3191871"/>
                  </a:lnTo>
                  <a:lnTo>
                    <a:pt x="4646068" y="3140530"/>
                  </a:lnTo>
                  <a:lnTo>
                    <a:pt x="4643264" y="3088922"/>
                  </a:lnTo>
                  <a:lnTo>
                    <a:pt x="4640058" y="3037046"/>
                  </a:lnTo>
                  <a:lnTo>
                    <a:pt x="4636506" y="2984901"/>
                  </a:lnTo>
                  <a:lnTo>
                    <a:pt x="4632665" y="2932488"/>
                  </a:lnTo>
                  <a:lnTo>
                    <a:pt x="4628590" y="2879806"/>
                  </a:lnTo>
                  <a:lnTo>
                    <a:pt x="4624337" y="2826854"/>
                  </a:lnTo>
                  <a:lnTo>
                    <a:pt x="4619963" y="2773631"/>
                  </a:lnTo>
                  <a:lnTo>
                    <a:pt x="4611073" y="2666375"/>
                  </a:lnTo>
                  <a:lnTo>
                    <a:pt x="4606670" y="2612340"/>
                  </a:lnTo>
                  <a:lnTo>
                    <a:pt x="4602369" y="2558034"/>
                  </a:lnTo>
                  <a:lnTo>
                    <a:pt x="4599040" y="2506532"/>
                  </a:lnTo>
                  <a:lnTo>
                    <a:pt x="4596903" y="2455775"/>
                  </a:lnTo>
                  <a:lnTo>
                    <a:pt x="4596014" y="2410328"/>
                  </a:lnTo>
                  <a:lnTo>
                    <a:pt x="4596066" y="2356423"/>
                  </a:lnTo>
                  <a:lnTo>
                    <a:pt x="4597295" y="2307794"/>
                  </a:lnTo>
                  <a:lnTo>
                    <a:pt x="4599575" y="2259838"/>
                  </a:lnTo>
                  <a:lnTo>
                    <a:pt x="4603249" y="2207426"/>
                  </a:lnTo>
                  <a:lnTo>
                    <a:pt x="4608106" y="2155755"/>
                  </a:lnTo>
                  <a:lnTo>
                    <a:pt x="4614060" y="2105093"/>
                  </a:lnTo>
                  <a:lnTo>
                    <a:pt x="4621164" y="2054495"/>
                  </a:lnTo>
                  <a:lnTo>
                    <a:pt x="4629261" y="2004835"/>
                  </a:lnTo>
                  <a:lnTo>
                    <a:pt x="4638335" y="1955774"/>
                  </a:lnTo>
                  <a:lnTo>
                    <a:pt x="4648334" y="1907276"/>
                  </a:lnTo>
                  <a:lnTo>
                    <a:pt x="4659207" y="1859305"/>
                  </a:lnTo>
                  <a:lnTo>
                    <a:pt x="4670902" y="1811827"/>
                  </a:lnTo>
                  <a:lnTo>
                    <a:pt x="4683367" y="1764805"/>
                  </a:lnTo>
                  <a:lnTo>
                    <a:pt x="4696552" y="1718204"/>
                  </a:lnTo>
                  <a:lnTo>
                    <a:pt x="4710403" y="1671989"/>
                  </a:lnTo>
                  <a:lnTo>
                    <a:pt x="4724871" y="1626122"/>
                  </a:lnTo>
                  <a:lnTo>
                    <a:pt x="4739902" y="1580570"/>
                  </a:lnTo>
                  <a:lnTo>
                    <a:pt x="4755446" y="1535297"/>
                  </a:lnTo>
                  <a:lnTo>
                    <a:pt x="4771452" y="1490266"/>
                  </a:lnTo>
                  <a:lnTo>
                    <a:pt x="4787866" y="1445442"/>
                  </a:lnTo>
                  <a:lnTo>
                    <a:pt x="4804639" y="1400790"/>
                  </a:lnTo>
                  <a:lnTo>
                    <a:pt x="4821718" y="1356273"/>
                  </a:lnTo>
                  <a:lnTo>
                    <a:pt x="4832874" y="1327686"/>
                  </a:lnTo>
                  <a:lnTo>
                    <a:pt x="4832874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07229" y="0"/>
              <a:ext cx="4237355" cy="5143500"/>
            </a:xfrm>
            <a:custGeom>
              <a:avLst/>
              <a:gdLst/>
              <a:ahLst/>
              <a:cxnLst/>
              <a:rect l="l" t="t" r="r" b="b"/>
              <a:pathLst>
                <a:path w="4237355" h="5143500">
                  <a:moveTo>
                    <a:pt x="4236770" y="1977573"/>
                  </a:moveTo>
                  <a:lnTo>
                    <a:pt x="4210956" y="2024498"/>
                  </a:lnTo>
                  <a:lnTo>
                    <a:pt x="4188523" y="2066439"/>
                  </a:lnTo>
                  <a:lnTo>
                    <a:pt x="4166571" y="2108733"/>
                  </a:lnTo>
                  <a:lnTo>
                    <a:pt x="4145162" y="2151436"/>
                  </a:lnTo>
                  <a:lnTo>
                    <a:pt x="4124357" y="2194607"/>
                  </a:lnTo>
                  <a:lnTo>
                    <a:pt x="4104216" y="2238302"/>
                  </a:lnTo>
                  <a:lnTo>
                    <a:pt x="4084802" y="2282579"/>
                  </a:lnTo>
                  <a:lnTo>
                    <a:pt x="4066175" y="2327494"/>
                  </a:lnTo>
                  <a:lnTo>
                    <a:pt x="4048396" y="2373106"/>
                  </a:lnTo>
                  <a:lnTo>
                    <a:pt x="4031527" y="2419470"/>
                  </a:lnTo>
                  <a:lnTo>
                    <a:pt x="4015628" y="2466644"/>
                  </a:lnTo>
                  <a:lnTo>
                    <a:pt x="4000760" y="2514686"/>
                  </a:lnTo>
                  <a:lnTo>
                    <a:pt x="3986985" y="2563652"/>
                  </a:lnTo>
                  <a:lnTo>
                    <a:pt x="3974364" y="2613600"/>
                  </a:lnTo>
                  <a:lnTo>
                    <a:pt x="3962958" y="2664587"/>
                  </a:lnTo>
                  <a:lnTo>
                    <a:pt x="3953408" y="2713240"/>
                  </a:lnTo>
                  <a:lnTo>
                    <a:pt x="3945046" y="2762911"/>
                  </a:lnTo>
                  <a:lnTo>
                    <a:pt x="3937904" y="2813643"/>
                  </a:lnTo>
                  <a:lnTo>
                    <a:pt x="3932011" y="2865478"/>
                  </a:lnTo>
                  <a:lnTo>
                    <a:pt x="3927398" y="2918460"/>
                  </a:lnTo>
                  <a:lnTo>
                    <a:pt x="3923774" y="2970658"/>
                  </a:lnTo>
                  <a:lnTo>
                    <a:pt x="3920296" y="3022582"/>
                  </a:lnTo>
                  <a:lnTo>
                    <a:pt x="3916898" y="3074225"/>
                  </a:lnTo>
                  <a:lnTo>
                    <a:pt x="3913514" y="3125575"/>
                  </a:lnTo>
                  <a:lnTo>
                    <a:pt x="3910077" y="3176624"/>
                  </a:lnTo>
                  <a:lnTo>
                    <a:pt x="3906520" y="3227362"/>
                  </a:lnTo>
                  <a:lnTo>
                    <a:pt x="3902776" y="3277779"/>
                  </a:lnTo>
                  <a:lnTo>
                    <a:pt x="3898779" y="3327867"/>
                  </a:lnTo>
                  <a:lnTo>
                    <a:pt x="3894462" y="3377615"/>
                  </a:lnTo>
                  <a:lnTo>
                    <a:pt x="3889758" y="3427014"/>
                  </a:lnTo>
                  <a:lnTo>
                    <a:pt x="3884601" y="3476055"/>
                  </a:lnTo>
                  <a:lnTo>
                    <a:pt x="3878924" y="3524728"/>
                  </a:lnTo>
                  <a:lnTo>
                    <a:pt x="3872660" y="3573024"/>
                  </a:lnTo>
                  <a:lnTo>
                    <a:pt x="3865743" y="3620934"/>
                  </a:lnTo>
                  <a:lnTo>
                    <a:pt x="3858105" y="3668447"/>
                  </a:lnTo>
                  <a:lnTo>
                    <a:pt x="3849681" y="3715555"/>
                  </a:lnTo>
                  <a:lnTo>
                    <a:pt x="3840403" y="3762248"/>
                  </a:lnTo>
                  <a:lnTo>
                    <a:pt x="3830510" y="3807204"/>
                  </a:lnTo>
                  <a:lnTo>
                    <a:pt x="3819686" y="3851751"/>
                  </a:lnTo>
                  <a:lnTo>
                    <a:pt x="3807870" y="3895882"/>
                  </a:lnTo>
                  <a:lnTo>
                    <a:pt x="3795001" y="3939586"/>
                  </a:lnTo>
                  <a:lnTo>
                    <a:pt x="3781019" y="3982856"/>
                  </a:lnTo>
                  <a:lnTo>
                    <a:pt x="3765862" y="4025682"/>
                  </a:lnTo>
                  <a:lnTo>
                    <a:pt x="3749468" y="4068056"/>
                  </a:lnTo>
                  <a:lnTo>
                    <a:pt x="3731777" y="4109970"/>
                  </a:lnTo>
                  <a:lnTo>
                    <a:pt x="3712728" y="4151413"/>
                  </a:lnTo>
                  <a:lnTo>
                    <a:pt x="3692258" y="4192379"/>
                  </a:lnTo>
                  <a:lnTo>
                    <a:pt x="3670308" y="4232858"/>
                  </a:lnTo>
                  <a:lnTo>
                    <a:pt x="3646816" y="4272841"/>
                  </a:lnTo>
                  <a:lnTo>
                    <a:pt x="3621721" y="4312320"/>
                  </a:lnTo>
                  <a:lnTo>
                    <a:pt x="3594961" y="4351286"/>
                  </a:lnTo>
                  <a:lnTo>
                    <a:pt x="3566476" y="4389730"/>
                  </a:lnTo>
                  <a:lnTo>
                    <a:pt x="3536205" y="4427644"/>
                  </a:lnTo>
                  <a:lnTo>
                    <a:pt x="3504086" y="4465018"/>
                  </a:lnTo>
                  <a:lnTo>
                    <a:pt x="3470057" y="4501845"/>
                  </a:lnTo>
                  <a:lnTo>
                    <a:pt x="3434059" y="4538115"/>
                  </a:lnTo>
                  <a:lnTo>
                    <a:pt x="3396029" y="4573821"/>
                  </a:lnTo>
                  <a:lnTo>
                    <a:pt x="3355907" y="4608952"/>
                  </a:lnTo>
                  <a:lnTo>
                    <a:pt x="3313632" y="4643500"/>
                  </a:lnTo>
                  <a:lnTo>
                    <a:pt x="3269141" y="4677458"/>
                  </a:lnTo>
                  <a:lnTo>
                    <a:pt x="3222375" y="4710815"/>
                  </a:lnTo>
                  <a:lnTo>
                    <a:pt x="3173272" y="4743564"/>
                  </a:lnTo>
                  <a:lnTo>
                    <a:pt x="3109009" y="4782608"/>
                  </a:lnTo>
                  <a:lnTo>
                    <a:pt x="3074142" y="4802190"/>
                  </a:lnTo>
                  <a:lnTo>
                    <a:pt x="3037557" y="4821770"/>
                  </a:lnTo>
                  <a:lnTo>
                    <a:pt x="2999332" y="4841315"/>
                  </a:lnTo>
                  <a:lnTo>
                    <a:pt x="2959548" y="4860794"/>
                  </a:lnTo>
                  <a:lnTo>
                    <a:pt x="2918282" y="4880173"/>
                  </a:lnTo>
                  <a:lnTo>
                    <a:pt x="2875615" y="4899420"/>
                  </a:lnTo>
                  <a:lnTo>
                    <a:pt x="2831625" y="4918505"/>
                  </a:lnTo>
                  <a:lnTo>
                    <a:pt x="2786391" y="4937393"/>
                  </a:lnTo>
                  <a:lnTo>
                    <a:pt x="2739993" y="4956053"/>
                  </a:lnTo>
                  <a:lnTo>
                    <a:pt x="2692509" y="4974454"/>
                  </a:lnTo>
                  <a:lnTo>
                    <a:pt x="2644019" y="4992561"/>
                  </a:lnTo>
                  <a:lnTo>
                    <a:pt x="2594602" y="5010345"/>
                  </a:lnTo>
                  <a:lnTo>
                    <a:pt x="2544336" y="5027771"/>
                  </a:lnTo>
                  <a:lnTo>
                    <a:pt x="2493301" y="5044808"/>
                  </a:lnTo>
                  <a:lnTo>
                    <a:pt x="2441577" y="5061424"/>
                  </a:lnTo>
                  <a:lnTo>
                    <a:pt x="2389241" y="5077587"/>
                  </a:lnTo>
                  <a:lnTo>
                    <a:pt x="2336374" y="5093263"/>
                  </a:lnTo>
                  <a:lnTo>
                    <a:pt x="2283054" y="5108422"/>
                  </a:lnTo>
                  <a:lnTo>
                    <a:pt x="2229360" y="5123031"/>
                  </a:lnTo>
                  <a:lnTo>
                    <a:pt x="2175372" y="5137058"/>
                  </a:lnTo>
                  <a:lnTo>
                    <a:pt x="2149342" y="5143499"/>
                  </a:lnTo>
                </a:path>
                <a:path w="4237355" h="5143500">
                  <a:moveTo>
                    <a:pt x="816870" y="5143499"/>
                  </a:moveTo>
                  <a:lnTo>
                    <a:pt x="771229" y="5117942"/>
                  </a:lnTo>
                  <a:lnTo>
                    <a:pt x="711151" y="5076655"/>
                  </a:lnTo>
                  <a:lnTo>
                    <a:pt x="659203" y="5031656"/>
                  </a:lnTo>
                  <a:lnTo>
                    <a:pt x="614724" y="4983047"/>
                  </a:lnTo>
                  <a:lnTo>
                    <a:pt x="577055" y="4930929"/>
                  </a:lnTo>
                  <a:lnTo>
                    <a:pt x="545539" y="4875404"/>
                  </a:lnTo>
                  <a:lnTo>
                    <a:pt x="519514" y="4816573"/>
                  </a:lnTo>
                  <a:lnTo>
                    <a:pt x="498323" y="4754536"/>
                  </a:lnTo>
                  <a:lnTo>
                    <a:pt x="481307" y="4689397"/>
                  </a:lnTo>
                  <a:lnTo>
                    <a:pt x="467805" y="4621255"/>
                  </a:lnTo>
                  <a:lnTo>
                    <a:pt x="457159" y="4550213"/>
                  </a:lnTo>
                  <a:lnTo>
                    <a:pt x="448710" y="4476372"/>
                  </a:lnTo>
                  <a:lnTo>
                    <a:pt x="445103" y="4438433"/>
                  </a:lnTo>
                  <a:lnTo>
                    <a:pt x="441798" y="4399832"/>
                  </a:lnTo>
                  <a:lnTo>
                    <a:pt x="438713" y="4360583"/>
                  </a:lnTo>
                  <a:lnTo>
                    <a:pt x="435765" y="4320696"/>
                  </a:lnTo>
                  <a:lnTo>
                    <a:pt x="432871" y="4280186"/>
                  </a:lnTo>
                  <a:lnTo>
                    <a:pt x="429951" y="4239065"/>
                  </a:lnTo>
                  <a:lnTo>
                    <a:pt x="426920" y="4197346"/>
                  </a:lnTo>
                  <a:lnTo>
                    <a:pt x="423697" y="4155040"/>
                  </a:lnTo>
                  <a:lnTo>
                    <a:pt x="420199" y="4112162"/>
                  </a:lnTo>
                  <a:lnTo>
                    <a:pt x="416344" y="4068723"/>
                  </a:lnTo>
                  <a:lnTo>
                    <a:pt x="412050" y="4024736"/>
                  </a:lnTo>
                  <a:lnTo>
                    <a:pt x="407233" y="3980214"/>
                  </a:lnTo>
                  <a:lnTo>
                    <a:pt x="401813" y="3935170"/>
                  </a:lnTo>
                  <a:lnTo>
                    <a:pt x="395705" y="3889616"/>
                  </a:lnTo>
                  <a:lnTo>
                    <a:pt x="388829" y="3843564"/>
                  </a:lnTo>
                  <a:lnTo>
                    <a:pt x="381101" y="3797029"/>
                  </a:lnTo>
                  <a:lnTo>
                    <a:pt x="372439" y="3750021"/>
                  </a:lnTo>
                  <a:lnTo>
                    <a:pt x="362761" y="3702555"/>
                  </a:lnTo>
                  <a:lnTo>
                    <a:pt x="351984" y="3654642"/>
                  </a:lnTo>
                  <a:lnTo>
                    <a:pt x="340027" y="3606295"/>
                  </a:lnTo>
                  <a:lnTo>
                    <a:pt x="326805" y="3557527"/>
                  </a:lnTo>
                  <a:lnTo>
                    <a:pt x="312238" y="3508351"/>
                  </a:lnTo>
                  <a:lnTo>
                    <a:pt x="296243" y="3458779"/>
                  </a:lnTo>
                  <a:lnTo>
                    <a:pt x="278737" y="3408824"/>
                  </a:lnTo>
                  <a:lnTo>
                    <a:pt x="259638" y="3358499"/>
                  </a:lnTo>
                  <a:lnTo>
                    <a:pt x="238863" y="3307816"/>
                  </a:lnTo>
                  <a:lnTo>
                    <a:pt x="216331" y="3256788"/>
                  </a:lnTo>
                  <a:lnTo>
                    <a:pt x="187351" y="3192294"/>
                  </a:lnTo>
                  <a:lnTo>
                    <a:pt x="160587" y="3129849"/>
                  </a:lnTo>
                  <a:lnTo>
                    <a:pt x="136008" y="3069415"/>
                  </a:lnTo>
                  <a:lnTo>
                    <a:pt x="113583" y="3010949"/>
                  </a:lnTo>
                  <a:lnTo>
                    <a:pt x="93279" y="2954413"/>
                  </a:lnTo>
                  <a:lnTo>
                    <a:pt x="75066" y="2899766"/>
                  </a:lnTo>
                  <a:lnTo>
                    <a:pt x="58911" y="2846968"/>
                  </a:lnTo>
                  <a:lnTo>
                    <a:pt x="44783" y="2795979"/>
                  </a:lnTo>
                  <a:lnTo>
                    <a:pt x="32651" y="2746759"/>
                  </a:lnTo>
                  <a:lnTo>
                    <a:pt x="22483" y="2699268"/>
                  </a:lnTo>
                  <a:lnTo>
                    <a:pt x="14248" y="2653465"/>
                  </a:lnTo>
                  <a:lnTo>
                    <a:pt x="7913" y="2609311"/>
                  </a:lnTo>
                  <a:lnTo>
                    <a:pt x="3448" y="2566766"/>
                  </a:lnTo>
                  <a:lnTo>
                    <a:pt x="821" y="2525788"/>
                  </a:lnTo>
                  <a:lnTo>
                    <a:pt x="0" y="2486339"/>
                  </a:lnTo>
                  <a:lnTo>
                    <a:pt x="953" y="2448378"/>
                  </a:lnTo>
                  <a:lnTo>
                    <a:pt x="8059" y="2376760"/>
                  </a:lnTo>
                  <a:lnTo>
                    <a:pt x="22019" y="2310124"/>
                  </a:lnTo>
                  <a:lnTo>
                    <a:pt x="42732" y="2248265"/>
                  </a:lnTo>
                  <a:lnTo>
                    <a:pt x="69852" y="2191379"/>
                  </a:lnTo>
                  <a:lnTo>
                    <a:pt x="103116" y="2139130"/>
                  </a:lnTo>
                  <a:lnTo>
                    <a:pt x="142260" y="2091184"/>
                  </a:lnTo>
                  <a:lnTo>
                    <a:pt x="187022" y="2047205"/>
                  </a:lnTo>
                  <a:lnTo>
                    <a:pt x="237139" y="2006858"/>
                  </a:lnTo>
                  <a:lnTo>
                    <a:pt x="292347" y="1969809"/>
                  </a:lnTo>
                  <a:lnTo>
                    <a:pt x="352385" y="1935720"/>
                  </a:lnTo>
                  <a:lnTo>
                    <a:pt x="416989" y="1904259"/>
                  </a:lnTo>
                  <a:lnTo>
                    <a:pt x="485896" y="1875089"/>
                  </a:lnTo>
                  <a:lnTo>
                    <a:pt x="521881" y="1861258"/>
                  </a:lnTo>
                  <a:lnTo>
                    <a:pt x="558843" y="1847875"/>
                  </a:lnTo>
                  <a:lnTo>
                    <a:pt x="596749" y="1834897"/>
                  </a:lnTo>
                  <a:lnTo>
                    <a:pt x="635567" y="1822282"/>
                  </a:lnTo>
                  <a:lnTo>
                    <a:pt x="675264" y="1809989"/>
                  </a:lnTo>
                  <a:lnTo>
                    <a:pt x="715806" y="1797975"/>
                  </a:lnTo>
                  <a:lnTo>
                    <a:pt x="757161" y="1786199"/>
                  </a:lnTo>
                  <a:lnTo>
                    <a:pt x="799296" y="1774619"/>
                  </a:lnTo>
                  <a:lnTo>
                    <a:pt x="842178" y="1763192"/>
                  </a:lnTo>
                  <a:lnTo>
                    <a:pt x="885775" y="1751878"/>
                  </a:lnTo>
                  <a:lnTo>
                    <a:pt x="930052" y="1740634"/>
                  </a:lnTo>
                  <a:lnTo>
                    <a:pt x="974979" y="1729417"/>
                  </a:lnTo>
                  <a:lnTo>
                    <a:pt x="1020521" y="1718188"/>
                  </a:lnTo>
                  <a:lnTo>
                    <a:pt x="1066645" y="1706902"/>
                  </a:lnTo>
                  <a:lnTo>
                    <a:pt x="1113320" y="1695519"/>
                  </a:lnTo>
                  <a:lnTo>
                    <a:pt x="1160512" y="1683997"/>
                  </a:lnTo>
                  <a:lnTo>
                    <a:pt x="1208188" y="1672294"/>
                  </a:lnTo>
                  <a:lnTo>
                    <a:pt x="1256315" y="1660367"/>
                  </a:lnTo>
                  <a:lnTo>
                    <a:pt x="1304861" y="1648175"/>
                  </a:lnTo>
                  <a:lnTo>
                    <a:pt x="1353792" y="1635677"/>
                  </a:lnTo>
                  <a:lnTo>
                    <a:pt x="1403076" y="1622829"/>
                  </a:lnTo>
                  <a:lnTo>
                    <a:pt x="1452680" y="1609591"/>
                  </a:lnTo>
                  <a:lnTo>
                    <a:pt x="1502570" y="1595920"/>
                  </a:lnTo>
                  <a:lnTo>
                    <a:pt x="1552715" y="1581774"/>
                  </a:lnTo>
                  <a:lnTo>
                    <a:pt x="1603081" y="1567112"/>
                  </a:lnTo>
                  <a:lnTo>
                    <a:pt x="1653636" y="1551892"/>
                  </a:lnTo>
                  <a:lnTo>
                    <a:pt x="1704346" y="1536071"/>
                  </a:lnTo>
                  <a:lnTo>
                    <a:pt x="1755179" y="1519609"/>
                  </a:lnTo>
                  <a:lnTo>
                    <a:pt x="1806101" y="1502462"/>
                  </a:lnTo>
                  <a:lnTo>
                    <a:pt x="1857081" y="1484589"/>
                  </a:lnTo>
                  <a:lnTo>
                    <a:pt x="1908084" y="1465949"/>
                  </a:lnTo>
                  <a:lnTo>
                    <a:pt x="1959079" y="1446498"/>
                  </a:lnTo>
                  <a:lnTo>
                    <a:pt x="2010032" y="1426197"/>
                  </a:lnTo>
                  <a:lnTo>
                    <a:pt x="2060910" y="1405001"/>
                  </a:lnTo>
                  <a:lnTo>
                    <a:pt x="2111681" y="1382870"/>
                  </a:lnTo>
                  <a:lnTo>
                    <a:pt x="2162312" y="1359762"/>
                  </a:lnTo>
                  <a:lnTo>
                    <a:pt x="2212770" y="1335635"/>
                  </a:lnTo>
                  <a:lnTo>
                    <a:pt x="2263021" y="1310447"/>
                  </a:lnTo>
                  <a:lnTo>
                    <a:pt x="2313034" y="1284155"/>
                  </a:lnTo>
                  <a:lnTo>
                    <a:pt x="2362775" y="1256719"/>
                  </a:lnTo>
                  <a:lnTo>
                    <a:pt x="2412211" y="1228096"/>
                  </a:lnTo>
                  <a:lnTo>
                    <a:pt x="2461310" y="1198245"/>
                  </a:lnTo>
                  <a:lnTo>
                    <a:pt x="2520808" y="1156047"/>
                  </a:lnTo>
                  <a:lnTo>
                    <a:pt x="2575610" y="1107134"/>
                  </a:lnTo>
                  <a:lnTo>
                    <a:pt x="2626174" y="1052144"/>
                  </a:lnTo>
                  <a:lnTo>
                    <a:pt x="2672959" y="991719"/>
                  </a:lnTo>
                  <a:lnTo>
                    <a:pt x="2695078" y="959667"/>
                  </a:lnTo>
                  <a:lnTo>
                    <a:pt x="2716423" y="926497"/>
                  </a:lnTo>
                  <a:lnTo>
                    <a:pt x="2737054" y="892287"/>
                  </a:lnTo>
                  <a:lnTo>
                    <a:pt x="2757026" y="857118"/>
                  </a:lnTo>
                  <a:lnTo>
                    <a:pt x="2776397" y="821070"/>
                  </a:lnTo>
                  <a:lnTo>
                    <a:pt x="2795225" y="784223"/>
                  </a:lnTo>
                  <a:lnTo>
                    <a:pt x="2813566" y="746656"/>
                  </a:lnTo>
                  <a:lnTo>
                    <a:pt x="2831479" y="708451"/>
                  </a:lnTo>
                  <a:lnTo>
                    <a:pt x="2849020" y="669685"/>
                  </a:lnTo>
                  <a:lnTo>
                    <a:pt x="2866247" y="630441"/>
                  </a:lnTo>
                  <a:lnTo>
                    <a:pt x="2883217" y="590797"/>
                  </a:lnTo>
                  <a:lnTo>
                    <a:pt x="2899988" y="550833"/>
                  </a:lnTo>
                  <a:lnTo>
                    <a:pt x="2916616" y="510631"/>
                  </a:lnTo>
                  <a:lnTo>
                    <a:pt x="2933159" y="470268"/>
                  </a:lnTo>
                  <a:lnTo>
                    <a:pt x="2949675" y="429827"/>
                  </a:lnTo>
                  <a:lnTo>
                    <a:pt x="2966220" y="389385"/>
                  </a:lnTo>
                  <a:lnTo>
                    <a:pt x="2982852" y="349024"/>
                  </a:lnTo>
                  <a:lnTo>
                    <a:pt x="2999629" y="308824"/>
                  </a:lnTo>
                  <a:lnTo>
                    <a:pt x="3016608" y="268864"/>
                  </a:lnTo>
                  <a:lnTo>
                    <a:pt x="3033845" y="229224"/>
                  </a:lnTo>
                  <a:lnTo>
                    <a:pt x="3051399" y="189985"/>
                  </a:lnTo>
                  <a:lnTo>
                    <a:pt x="3069326" y="151226"/>
                  </a:lnTo>
                  <a:lnTo>
                    <a:pt x="3087685" y="113027"/>
                  </a:lnTo>
                  <a:lnTo>
                    <a:pt x="3106531" y="75468"/>
                  </a:lnTo>
                  <a:lnTo>
                    <a:pt x="3125924" y="38630"/>
                  </a:lnTo>
                  <a:lnTo>
                    <a:pt x="3145919" y="2592"/>
                  </a:lnTo>
                  <a:lnTo>
                    <a:pt x="3147442" y="0"/>
                  </a:lnTo>
                </a:path>
              </a:pathLst>
            </a:custGeom>
            <a:ln w="9525">
              <a:solidFill>
                <a:srgbClr val="351C7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908" y="0"/>
              <a:ext cx="1610360" cy="583565"/>
            </a:xfrm>
            <a:custGeom>
              <a:avLst/>
              <a:gdLst/>
              <a:ahLst/>
              <a:cxnLst/>
              <a:rect l="l" t="t" r="r" b="b"/>
              <a:pathLst>
                <a:path w="1610360" h="583565">
                  <a:moveTo>
                    <a:pt x="1603266" y="0"/>
                  </a:moveTo>
                  <a:lnTo>
                    <a:pt x="13599" y="0"/>
                  </a:lnTo>
                  <a:lnTo>
                    <a:pt x="6261" y="44323"/>
                  </a:lnTo>
                  <a:lnTo>
                    <a:pt x="1512" y="94345"/>
                  </a:lnTo>
                  <a:lnTo>
                    <a:pt x="0" y="146938"/>
                  </a:lnTo>
                  <a:lnTo>
                    <a:pt x="2458" y="192500"/>
                  </a:lnTo>
                  <a:lnTo>
                    <a:pt x="9488" y="239205"/>
                  </a:lnTo>
                  <a:lnTo>
                    <a:pt x="21004" y="286198"/>
                  </a:lnTo>
                  <a:lnTo>
                    <a:pt x="36918" y="332622"/>
                  </a:lnTo>
                  <a:lnTo>
                    <a:pt x="57145" y="377621"/>
                  </a:lnTo>
                  <a:lnTo>
                    <a:pt x="81599" y="420338"/>
                  </a:lnTo>
                  <a:lnTo>
                    <a:pt x="110192" y="459917"/>
                  </a:lnTo>
                  <a:lnTo>
                    <a:pt x="142839" y="495502"/>
                  </a:lnTo>
                  <a:lnTo>
                    <a:pt x="179452" y="526236"/>
                  </a:lnTo>
                  <a:lnTo>
                    <a:pt x="219947" y="551263"/>
                  </a:lnTo>
                  <a:lnTo>
                    <a:pt x="264236" y="569727"/>
                  </a:lnTo>
                  <a:lnTo>
                    <a:pt x="312233" y="580771"/>
                  </a:lnTo>
                  <a:lnTo>
                    <a:pt x="370706" y="583290"/>
                  </a:lnTo>
                  <a:lnTo>
                    <a:pt x="415252" y="575949"/>
                  </a:lnTo>
                  <a:lnTo>
                    <a:pt x="453493" y="561099"/>
                  </a:lnTo>
                  <a:lnTo>
                    <a:pt x="486687" y="540206"/>
                  </a:lnTo>
                  <a:lnTo>
                    <a:pt x="516091" y="514731"/>
                  </a:lnTo>
                  <a:lnTo>
                    <a:pt x="542965" y="486140"/>
                  </a:lnTo>
                  <a:lnTo>
                    <a:pt x="594154" y="425459"/>
                  </a:lnTo>
                  <a:lnTo>
                    <a:pt x="620985" y="396297"/>
                  </a:lnTo>
                  <a:lnTo>
                    <a:pt x="650319" y="369872"/>
                  </a:lnTo>
                  <a:lnTo>
                    <a:pt x="683414" y="347648"/>
                  </a:lnTo>
                  <a:lnTo>
                    <a:pt x="721528" y="331088"/>
                  </a:lnTo>
                  <a:lnTo>
                    <a:pt x="761193" y="321325"/>
                  </a:lnTo>
                  <a:lnTo>
                    <a:pt x="801473" y="316896"/>
                  </a:lnTo>
                  <a:lnTo>
                    <a:pt x="842256" y="317087"/>
                  </a:lnTo>
                  <a:lnTo>
                    <a:pt x="883428" y="321183"/>
                  </a:lnTo>
                  <a:lnTo>
                    <a:pt x="930439" y="329694"/>
                  </a:lnTo>
                  <a:lnTo>
                    <a:pt x="977636" y="341292"/>
                  </a:lnTo>
                  <a:lnTo>
                    <a:pt x="1024850" y="354932"/>
                  </a:lnTo>
                  <a:lnTo>
                    <a:pt x="1118663" y="384159"/>
                  </a:lnTo>
                  <a:lnTo>
                    <a:pt x="1164927" y="397656"/>
                  </a:lnTo>
                  <a:lnTo>
                    <a:pt x="1210540" y="409016"/>
                  </a:lnTo>
                  <a:lnTo>
                    <a:pt x="1255335" y="417195"/>
                  </a:lnTo>
                  <a:lnTo>
                    <a:pt x="1300037" y="421237"/>
                  </a:lnTo>
                  <a:lnTo>
                    <a:pt x="1343536" y="419766"/>
                  </a:lnTo>
                  <a:lnTo>
                    <a:pt x="1385655" y="411676"/>
                  </a:lnTo>
                  <a:lnTo>
                    <a:pt x="1426213" y="395858"/>
                  </a:lnTo>
                  <a:lnTo>
                    <a:pt x="1465034" y="371207"/>
                  </a:lnTo>
                  <a:lnTo>
                    <a:pt x="1501937" y="336613"/>
                  </a:lnTo>
                  <a:lnTo>
                    <a:pt x="1536745" y="290970"/>
                  </a:lnTo>
                  <a:lnTo>
                    <a:pt x="1569279" y="233172"/>
                  </a:lnTo>
                  <a:lnTo>
                    <a:pt x="1586663" y="192726"/>
                  </a:lnTo>
                  <a:lnTo>
                    <a:pt x="1599139" y="152929"/>
                  </a:lnTo>
                  <a:lnTo>
                    <a:pt x="1606888" y="113834"/>
                  </a:lnTo>
                  <a:lnTo>
                    <a:pt x="1610094" y="75495"/>
                  </a:lnTo>
                  <a:lnTo>
                    <a:pt x="1608938" y="37966"/>
                  </a:lnTo>
                  <a:lnTo>
                    <a:pt x="1603605" y="1300"/>
                  </a:lnTo>
                  <a:lnTo>
                    <a:pt x="1603266" y="0"/>
                  </a:lnTo>
                  <a:close/>
                </a:path>
              </a:pathLst>
            </a:custGeom>
            <a:solidFill>
              <a:srgbClr val="B4A7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39512" y="240911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30" h="405130">
                  <a:moveTo>
                    <a:pt x="184057" y="0"/>
                  </a:moveTo>
                  <a:lnTo>
                    <a:pt x="139607" y="9084"/>
                  </a:lnTo>
                  <a:lnTo>
                    <a:pt x="98918" y="27492"/>
                  </a:lnTo>
                  <a:lnTo>
                    <a:pt x="63365" y="54187"/>
                  </a:lnTo>
                  <a:lnTo>
                    <a:pt x="34324" y="88131"/>
                  </a:lnTo>
                  <a:lnTo>
                    <a:pt x="13169" y="128286"/>
                  </a:lnTo>
                  <a:lnTo>
                    <a:pt x="1277" y="173616"/>
                  </a:lnTo>
                  <a:lnTo>
                    <a:pt x="0" y="220458"/>
                  </a:lnTo>
                  <a:lnTo>
                    <a:pt x="9084" y="264924"/>
                  </a:lnTo>
                  <a:lnTo>
                    <a:pt x="27492" y="305630"/>
                  </a:lnTo>
                  <a:lnTo>
                    <a:pt x="54187" y="341196"/>
                  </a:lnTo>
                  <a:lnTo>
                    <a:pt x="88131" y="370240"/>
                  </a:lnTo>
                  <a:lnTo>
                    <a:pt x="128286" y="391379"/>
                  </a:lnTo>
                  <a:lnTo>
                    <a:pt x="173616" y="403232"/>
                  </a:lnTo>
                  <a:lnTo>
                    <a:pt x="220458" y="404509"/>
                  </a:lnTo>
                  <a:lnTo>
                    <a:pt x="264924" y="395424"/>
                  </a:lnTo>
                  <a:lnTo>
                    <a:pt x="305630" y="377016"/>
                  </a:lnTo>
                  <a:lnTo>
                    <a:pt x="341196" y="350321"/>
                  </a:lnTo>
                  <a:lnTo>
                    <a:pt x="370240" y="316377"/>
                  </a:lnTo>
                  <a:lnTo>
                    <a:pt x="391379" y="276222"/>
                  </a:lnTo>
                  <a:lnTo>
                    <a:pt x="403232" y="230893"/>
                  </a:lnTo>
                  <a:lnTo>
                    <a:pt x="404509" y="184057"/>
                  </a:lnTo>
                  <a:lnTo>
                    <a:pt x="395424" y="139607"/>
                  </a:lnTo>
                  <a:lnTo>
                    <a:pt x="377016" y="98918"/>
                  </a:lnTo>
                  <a:lnTo>
                    <a:pt x="350321" y="63365"/>
                  </a:lnTo>
                  <a:lnTo>
                    <a:pt x="316377" y="34324"/>
                  </a:lnTo>
                  <a:lnTo>
                    <a:pt x="276222" y="13169"/>
                  </a:lnTo>
                  <a:lnTo>
                    <a:pt x="230893" y="1277"/>
                  </a:lnTo>
                  <a:lnTo>
                    <a:pt x="184057" y="0"/>
                  </a:lnTo>
                  <a:close/>
                </a:path>
              </a:pathLst>
            </a:custGeom>
            <a:solidFill>
              <a:srgbClr val="D9D2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73" y="0"/>
              <a:ext cx="1569085" cy="803275"/>
            </a:xfrm>
            <a:custGeom>
              <a:avLst/>
              <a:gdLst/>
              <a:ahLst/>
              <a:cxnLst/>
              <a:rect l="l" t="t" r="r" b="b"/>
              <a:pathLst>
                <a:path w="1569085" h="803275">
                  <a:moveTo>
                    <a:pt x="1568492" y="0"/>
                  </a:moveTo>
                  <a:lnTo>
                    <a:pt x="1544473" y="55762"/>
                  </a:lnTo>
                  <a:lnTo>
                    <a:pt x="1520258" y="89497"/>
                  </a:lnTo>
                  <a:lnTo>
                    <a:pt x="1491624" y="117738"/>
                  </a:lnTo>
                  <a:lnTo>
                    <a:pt x="1459068" y="141149"/>
                  </a:lnTo>
                  <a:lnTo>
                    <a:pt x="1423084" y="160398"/>
                  </a:lnTo>
                  <a:lnTo>
                    <a:pt x="1384168" y="176149"/>
                  </a:lnTo>
                  <a:lnTo>
                    <a:pt x="1338502" y="190245"/>
                  </a:lnTo>
                  <a:lnTo>
                    <a:pt x="1290528" y="201789"/>
                  </a:lnTo>
                  <a:lnTo>
                    <a:pt x="1240907" y="211669"/>
                  </a:lnTo>
                  <a:lnTo>
                    <a:pt x="1190304" y="220773"/>
                  </a:lnTo>
                  <a:lnTo>
                    <a:pt x="1139380" y="229991"/>
                  </a:lnTo>
                  <a:lnTo>
                    <a:pt x="1088797" y="240210"/>
                  </a:lnTo>
                  <a:lnTo>
                    <a:pt x="1039218" y="252319"/>
                  </a:lnTo>
                  <a:lnTo>
                    <a:pt x="991306" y="267208"/>
                  </a:lnTo>
                  <a:lnTo>
                    <a:pt x="950975" y="283313"/>
                  </a:lnTo>
                  <a:lnTo>
                    <a:pt x="912903" y="302895"/>
                  </a:lnTo>
                  <a:lnTo>
                    <a:pt x="877546" y="326572"/>
                  </a:lnTo>
                  <a:lnTo>
                    <a:pt x="845358" y="354964"/>
                  </a:lnTo>
                  <a:lnTo>
                    <a:pt x="819719" y="386146"/>
                  </a:lnTo>
                  <a:lnTo>
                    <a:pt x="800529" y="419800"/>
                  </a:lnTo>
                  <a:lnTo>
                    <a:pt x="786308" y="455335"/>
                  </a:lnTo>
                  <a:lnTo>
                    <a:pt x="775576" y="492156"/>
                  </a:lnTo>
                  <a:lnTo>
                    <a:pt x="766852" y="529670"/>
                  </a:lnTo>
                  <a:lnTo>
                    <a:pt x="758655" y="567286"/>
                  </a:lnTo>
                  <a:lnTo>
                    <a:pt x="749504" y="604409"/>
                  </a:lnTo>
                  <a:lnTo>
                    <a:pt x="722419" y="674804"/>
                  </a:lnTo>
                  <a:lnTo>
                    <a:pt x="701525" y="706891"/>
                  </a:lnTo>
                  <a:lnTo>
                    <a:pt x="673754" y="736113"/>
                  </a:lnTo>
                  <a:lnTo>
                    <a:pt x="637627" y="761877"/>
                  </a:lnTo>
                  <a:lnTo>
                    <a:pt x="591663" y="783589"/>
                  </a:lnTo>
                  <a:lnTo>
                    <a:pt x="587434" y="785240"/>
                  </a:lnTo>
                  <a:lnTo>
                    <a:pt x="585338" y="786002"/>
                  </a:lnTo>
                  <a:lnTo>
                    <a:pt x="539151" y="798307"/>
                  </a:lnTo>
                  <a:lnTo>
                    <a:pt x="492805" y="803144"/>
                  </a:lnTo>
                  <a:lnTo>
                    <a:pt x="446691" y="801107"/>
                  </a:lnTo>
                  <a:lnTo>
                    <a:pt x="401199" y="792791"/>
                  </a:lnTo>
                  <a:lnTo>
                    <a:pt x="356718" y="778789"/>
                  </a:lnTo>
                  <a:lnTo>
                    <a:pt x="313640" y="759696"/>
                  </a:lnTo>
                  <a:lnTo>
                    <a:pt x="272354" y="736106"/>
                  </a:lnTo>
                  <a:lnTo>
                    <a:pt x="233251" y="708614"/>
                  </a:lnTo>
                  <a:lnTo>
                    <a:pt x="196721" y="677812"/>
                  </a:lnTo>
                  <a:lnTo>
                    <a:pt x="163154" y="644295"/>
                  </a:lnTo>
                  <a:lnTo>
                    <a:pt x="132939" y="608659"/>
                  </a:lnTo>
                  <a:lnTo>
                    <a:pt x="106469" y="571495"/>
                  </a:lnTo>
                  <a:lnTo>
                    <a:pt x="84131" y="533400"/>
                  </a:lnTo>
                  <a:lnTo>
                    <a:pt x="60760" y="485338"/>
                  </a:lnTo>
                  <a:lnTo>
                    <a:pt x="41375" y="438046"/>
                  </a:lnTo>
                  <a:lnTo>
                    <a:pt x="25855" y="391547"/>
                  </a:lnTo>
                  <a:lnTo>
                    <a:pt x="14079" y="345865"/>
                  </a:lnTo>
                  <a:lnTo>
                    <a:pt x="5925" y="301024"/>
                  </a:lnTo>
                  <a:lnTo>
                    <a:pt x="1272" y="257048"/>
                  </a:lnTo>
                  <a:lnTo>
                    <a:pt x="0" y="213960"/>
                  </a:lnTo>
                  <a:lnTo>
                    <a:pt x="1985" y="171786"/>
                  </a:lnTo>
                  <a:lnTo>
                    <a:pt x="7108" y="130549"/>
                  </a:lnTo>
                  <a:lnTo>
                    <a:pt x="15246" y="90273"/>
                  </a:lnTo>
                  <a:lnTo>
                    <a:pt x="26279" y="50982"/>
                  </a:lnTo>
                  <a:lnTo>
                    <a:pt x="40086" y="12699"/>
                  </a:lnTo>
                  <a:lnTo>
                    <a:pt x="45697" y="0"/>
                  </a:lnTo>
                </a:path>
              </a:pathLst>
            </a:custGeom>
            <a:ln w="9525">
              <a:solidFill>
                <a:srgbClr val="351C7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71181" y="4344936"/>
              <a:ext cx="2171700" cy="798830"/>
            </a:xfrm>
            <a:custGeom>
              <a:avLst/>
              <a:gdLst/>
              <a:ahLst/>
              <a:cxnLst/>
              <a:rect l="l" t="t" r="r" b="b"/>
              <a:pathLst>
                <a:path w="2171700" h="798829">
                  <a:moveTo>
                    <a:pt x="1570977" y="0"/>
                  </a:moveTo>
                  <a:lnTo>
                    <a:pt x="1514023" y="2778"/>
                  </a:lnTo>
                  <a:lnTo>
                    <a:pt x="1459341" y="10769"/>
                  </a:lnTo>
                  <a:lnTo>
                    <a:pt x="1407024" y="23453"/>
                  </a:lnTo>
                  <a:lnTo>
                    <a:pt x="1357168" y="40310"/>
                  </a:lnTo>
                  <a:lnTo>
                    <a:pt x="1309865" y="60822"/>
                  </a:lnTo>
                  <a:lnTo>
                    <a:pt x="1265209" y="84471"/>
                  </a:lnTo>
                  <a:lnTo>
                    <a:pt x="1223296" y="110736"/>
                  </a:lnTo>
                  <a:lnTo>
                    <a:pt x="1184218" y="139099"/>
                  </a:lnTo>
                  <a:lnTo>
                    <a:pt x="1148070" y="169041"/>
                  </a:lnTo>
                  <a:lnTo>
                    <a:pt x="1114946" y="200043"/>
                  </a:lnTo>
                  <a:lnTo>
                    <a:pt x="1084940" y="231587"/>
                  </a:lnTo>
                  <a:lnTo>
                    <a:pt x="1058145" y="263152"/>
                  </a:lnTo>
                  <a:lnTo>
                    <a:pt x="1034656" y="294220"/>
                  </a:lnTo>
                  <a:lnTo>
                    <a:pt x="1004967" y="334866"/>
                  </a:lnTo>
                  <a:lnTo>
                    <a:pt x="973882" y="374173"/>
                  </a:lnTo>
                  <a:lnTo>
                    <a:pt x="941220" y="410883"/>
                  </a:lnTo>
                  <a:lnTo>
                    <a:pt x="906799" y="443739"/>
                  </a:lnTo>
                  <a:lnTo>
                    <a:pt x="870436" y="471483"/>
                  </a:lnTo>
                  <a:lnTo>
                    <a:pt x="831952" y="492858"/>
                  </a:lnTo>
                  <a:lnTo>
                    <a:pt x="791164" y="506605"/>
                  </a:lnTo>
                  <a:lnTo>
                    <a:pt x="747890" y="511467"/>
                  </a:lnTo>
                  <a:lnTo>
                    <a:pt x="703860" y="506601"/>
                  </a:lnTo>
                  <a:lnTo>
                    <a:pt x="657212" y="491261"/>
                  </a:lnTo>
                  <a:lnTo>
                    <a:pt x="607801" y="464329"/>
                  </a:lnTo>
                  <a:lnTo>
                    <a:pt x="555485" y="424688"/>
                  </a:lnTo>
                  <a:lnTo>
                    <a:pt x="513248" y="393066"/>
                  </a:lnTo>
                  <a:lnTo>
                    <a:pt x="469230" y="368890"/>
                  </a:lnTo>
                  <a:lnTo>
                    <a:pt x="424031" y="351920"/>
                  </a:lnTo>
                  <a:lnTo>
                    <a:pt x="378246" y="341914"/>
                  </a:lnTo>
                  <a:lnTo>
                    <a:pt x="332473" y="338632"/>
                  </a:lnTo>
                  <a:lnTo>
                    <a:pt x="290402" y="341402"/>
                  </a:lnTo>
                  <a:lnTo>
                    <a:pt x="249336" y="349581"/>
                  </a:lnTo>
                  <a:lnTo>
                    <a:pt x="209756" y="362976"/>
                  </a:lnTo>
                  <a:lnTo>
                    <a:pt x="172145" y="381396"/>
                  </a:lnTo>
                  <a:lnTo>
                    <a:pt x="136984" y="404646"/>
                  </a:lnTo>
                  <a:lnTo>
                    <a:pt x="104757" y="432534"/>
                  </a:lnTo>
                  <a:lnTo>
                    <a:pt x="75945" y="464867"/>
                  </a:lnTo>
                  <a:lnTo>
                    <a:pt x="51031" y="501452"/>
                  </a:lnTo>
                  <a:lnTo>
                    <a:pt x="30498" y="542095"/>
                  </a:lnTo>
                  <a:lnTo>
                    <a:pt x="14826" y="586603"/>
                  </a:lnTo>
                  <a:lnTo>
                    <a:pt x="4499" y="634785"/>
                  </a:lnTo>
                  <a:lnTo>
                    <a:pt x="0" y="686446"/>
                  </a:lnTo>
                  <a:lnTo>
                    <a:pt x="27219" y="798563"/>
                  </a:lnTo>
                  <a:lnTo>
                    <a:pt x="2147125" y="798563"/>
                  </a:lnTo>
                  <a:lnTo>
                    <a:pt x="2155837" y="766511"/>
                  </a:lnTo>
                  <a:lnTo>
                    <a:pt x="2165337" y="716066"/>
                  </a:lnTo>
                  <a:lnTo>
                    <a:pt x="2169646" y="677598"/>
                  </a:lnTo>
                  <a:lnTo>
                    <a:pt x="2171487" y="637490"/>
                  </a:lnTo>
                  <a:lnTo>
                    <a:pt x="2170772" y="596072"/>
                  </a:lnTo>
                  <a:lnTo>
                    <a:pt x="2167413" y="553673"/>
                  </a:lnTo>
                  <a:lnTo>
                    <a:pt x="2161323" y="510623"/>
                  </a:lnTo>
                  <a:lnTo>
                    <a:pt x="2152414" y="467251"/>
                  </a:lnTo>
                  <a:lnTo>
                    <a:pt x="2140599" y="423886"/>
                  </a:lnTo>
                  <a:lnTo>
                    <a:pt x="2125791" y="380857"/>
                  </a:lnTo>
                  <a:lnTo>
                    <a:pt x="2107901" y="338494"/>
                  </a:lnTo>
                  <a:lnTo>
                    <a:pt x="2086842" y="297126"/>
                  </a:lnTo>
                  <a:lnTo>
                    <a:pt x="2062526" y="257082"/>
                  </a:lnTo>
                  <a:lnTo>
                    <a:pt x="2034867" y="218692"/>
                  </a:lnTo>
                  <a:lnTo>
                    <a:pt x="2003776" y="182285"/>
                  </a:lnTo>
                  <a:lnTo>
                    <a:pt x="1969167" y="148190"/>
                  </a:lnTo>
                  <a:lnTo>
                    <a:pt x="1930950" y="116737"/>
                  </a:lnTo>
                  <a:lnTo>
                    <a:pt x="1889040" y="88255"/>
                  </a:lnTo>
                  <a:lnTo>
                    <a:pt x="1843347" y="63073"/>
                  </a:lnTo>
                  <a:lnTo>
                    <a:pt x="1793786" y="41520"/>
                  </a:lnTo>
                  <a:lnTo>
                    <a:pt x="1740268" y="23926"/>
                  </a:lnTo>
                  <a:lnTo>
                    <a:pt x="1696457" y="13196"/>
                  </a:lnTo>
                  <a:lnTo>
                    <a:pt x="1653622" y="5748"/>
                  </a:lnTo>
                  <a:lnTo>
                    <a:pt x="1611787" y="1407"/>
                  </a:lnTo>
                  <a:lnTo>
                    <a:pt x="1570977" y="0"/>
                  </a:lnTo>
                  <a:close/>
                </a:path>
              </a:pathLst>
            </a:custGeom>
            <a:solidFill>
              <a:srgbClr val="F6B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37529" y="4294582"/>
              <a:ext cx="638175" cy="638810"/>
            </a:xfrm>
            <a:custGeom>
              <a:avLst/>
              <a:gdLst/>
              <a:ahLst/>
              <a:cxnLst/>
              <a:rect l="l" t="t" r="r" b="b"/>
              <a:pathLst>
                <a:path w="638175" h="638810">
                  <a:moveTo>
                    <a:pt x="3234" y="274115"/>
                  </a:moveTo>
                  <a:lnTo>
                    <a:pt x="13289" y="227924"/>
                  </a:lnTo>
                  <a:lnTo>
                    <a:pt x="29573" y="184788"/>
                  </a:lnTo>
                  <a:lnTo>
                    <a:pt x="51526" y="145127"/>
                  </a:lnTo>
                  <a:lnTo>
                    <a:pt x="78588" y="109360"/>
                  </a:lnTo>
                  <a:lnTo>
                    <a:pt x="110199" y="77906"/>
                  </a:lnTo>
                  <a:lnTo>
                    <a:pt x="145799" y="51184"/>
                  </a:lnTo>
                  <a:lnTo>
                    <a:pt x="184828" y="29613"/>
                  </a:lnTo>
                  <a:lnTo>
                    <a:pt x="226727" y="13613"/>
                  </a:lnTo>
                  <a:lnTo>
                    <a:pt x="270935" y="3602"/>
                  </a:lnTo>
                  <a:lnTo>
                    <a:pt x="316893" y="0"/>
                  </a:lnTo>
                  <a:lnTo>
                    <a:pt x="364041" y="3224"/>
                  </a:lnTo>
                  <a:lnTo>
                    <a:pt x="410242" y="13296"/>
                  </a:lnTo>
                  <a:lnTo>
                    <a:pt x="453385" y="29591"/>
                  </a:lnTo>
                  <a:lnTo>
                    <a:pt x="493052" y="51549"/>
                  </a:lnTo>
                  <a:lnTo>
                    <a:pt x="528823" y="78613"/>
                  </a:lnTo>
                  <a:lnTo>
                    <a:pt x="560279" y="110224"/>
                  </a:lnTo>
                  <a:lnTo>
                    <a:pt x="587001" y="145824"/>
                  </a:lnTo>
                  <a:lnTo>
                    <a:pt x="608569" y="184855"/>
                  </a:lnTo>
                  <a:lnTo>
                    <a:pt x="624566" y="226759"/>
                  </a:lnTo>
                  <a:lnTo>
                    <a:pt x="634571" y="270976"/>
                  </a:lnTo>
                  <a:lnTo>
                    <a:pt x="638166" y="316950"/>
                  </a:lnTo>
                  <a:lnTo>
                    <a:pt x="634932" y="364120"/>
                  </a:lnTo>
                  <a:lnTo>
                    <a:pt x="624877" y="410312"/>
                  </a:lnTo>
                  <a:lnTo>
                    <a:pt x="608593" y="453449"/>
                  </a:lnTo>
                  <a:lnTo>
                    <a:pt x="586640" y="493111"/>
                  </a:lnTo>
                  <a:lnTo>
                    <a:pt x="559578" y="528880"/>
                  </a:lnTo>
                  <a:lnTo>
                    <a:pt x="527967" y="560335"/>
                  </a:lnTo>
                  <a:lnTo>
                    <a:pt x="492367" y="587059"/>
                  </a:lnTo>
                  <a:lnTo>
                    <a:pt x="453337" y="608631"/>
                  </a:lnTo>
                  <a:lnTo>
                    <a:pt x="411439" y="624633"/>
                  </a:lnTo>
                  <a:lnTo>
                    <a:pt x="367230" y="634645"/>
                  </a:lnTo>
                  <a:lnTo>
                    <a:pt x="321272" y="638249"/>
                  </a:lnTo>
                  <a:lnTo>
                    <a:pt x="274125" y="635024"/>
                  </a:lnTo>
                  <a:lnTo>
                    <a:pt x="227924" y="624949"/>
                  </a:lnTo>
                  <a:lnTo>
                    <a:pt x="184780" y="608652"/>
                  </a:lnTo>
                  <a:lnTo>
                    <a:pt x="145114" y="586692"/>
                  </a:lnTo>
                  <a:lnTo>
                    <a:pt x="109343" y="559626"/>
                  </a:lnTo>
                  <a:lnTo>
                    <a:pt x="77887" y="528014"/>
                  </a:lnTo>
                  <a:lnTo>
                    <a:pt x="51165" y="492412"/>
                  </a:lnTo>
                  <a:lnTo>
                    <a:pt x="29596" y="453381"/>
                  </a:lnTo>
                  <a:lnTo>
                    <a:pt x="13600" y="411477"/>
                  </a:lnTo>
                  <a:lnTo>
                    <a:pt x="3595" y="367260"/>
                  </a:lnTo>
                  <a:lnTo>
                    <a:pt x="0" y="321286"/>
                  </a:lnTo>
                  <a:lnTo>
                    <a:pt x="3234" y="274115"/>
                  </a:lnTo>
                  <a:close/>
                </a:path>
              </a:pathLst>
            </a:custGeom>
            <a:ln w="9525">
              <a:solidFill>
                <a:srgbClr val="1F12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392928" y="4236516"/>
            <a:ext cx="3415029" cy="612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70"/>
              </a:lnSpc>
              <a:spcBef>
                <a:spcPts val="95"/>
              </a:spcBef>
            </a:pPr>
            <a:r>
              <a:rPr dirty="0" sz="1000" spc="-10" b="1">
                <a:latin typeface="Roboto"/>
                <a:cs typeface="Roboto"/>
              </a:rPr>
              <a:t>Direktorat </a:t>
            </a:r>
            <a:r>
              <a:rPr dirty="0" sz="1000" b="1">
                <a:latin typeface="Roboto"/>
                <a:cs typeface="Roboto"/>
              </a:rPr>
              <a:t>Sekolah</a:t>
            </a:r>
            <a:r>
              <a:rPr dirty="0" sz="1000" spc="-15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Menengah </a:t>
            </a:r>
            <a:r>
              <a:rPr dirty="0" sz="1000" spc="-20" b="1">
                <a:latin typeface="Roboto"/>
                <a:cs typeface="Roboto"/>
              </a:rPr>
              <a:t>Atas</a:t>
            </a:r>
            <a:endParaRPr sz="1000">
              <a:latin typeface="Roboto"/>
              <a:cs typeface="Roboto"/>
            </a:endParaRPr>
          </a:p>
          <a:p>
            <a:pPr marL="12700" marR="766445">
              <a:lnSpc>
                <a:spcPts val="1140"/>
              </a:lnSpc>
              <a:spcBef>
                <a:spcPts val="60"/>
              </a:spcBef>
            </a:pPr>
            <a:r>
              <a:rPr dirty="0" sz="1000" spc="-10" b="1">
                <a:latin typeface="Roboto"/>
                <a:cs typeface="Roboto"/>
              </a:rPr>
              <a:t>Direktorat </a:t>
            </a:r>
            <a:r>
              <a:rPr dirty="0" sz="1000" b="1">
                <a:latin typeface="Roboto"/>
                <a:cs typeface="Roboto"/>
              </a:rPr>
              <a:t>Jenderal</a:t>
            </a:r>
            <a:r>
              <a:rPr dirty="0" sz="1000" spc="-1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Pendidikan</a:t>
            </a:r>
            <a:r>
              <a:rPr dirty="0" sz="1000" spc="-1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Anak Usia</a:t>
            </a:r>
            <a:r>
              <a:rPr dirty="0" sz="1000" spc="-20" b="1">
                <a:latin typeface="Roboto"/>
                <a:cs typeface="Roboto"/>
              </a:rPr>
              <a:t> Dini </a:t>
            </a:r>
            <a:r>
              <a:rPr dirty="0" sz="1000" b="1">
                <a:latin typeface="Roboto"/>
                <a:cs typeface="Roboto"/>
              </a:rPr>
              <a:t>Pendidikan</a:t>
            </a:r>
            <a:r>
              <a:rPr dirty="0" sz="1000" spc="-2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Dasar</a:t>
            </a:r>
            <a:r>
              <a:rPr dirty="0" sz="1000" spc="-4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dan</a:t>
            </a:r>
            <a:r>
              <a:rPr dirty="0" sz="1000" spc="-35" b="1">
                <a:latin typeface="Roboto"/>
                <a:cs typeface="Roboto"/>
              </a:rPr>
              <a:t> </a:t>
            </a:r>
            <a:r>
              <a:rPr dirty="0" sz="1000" spc="-10" b="1">
                <a:latin typeface="Roboto"/>
                <a:cs typeface="Roboto"/>
              </a:rPr>
              <a:t>Menengah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ts val="1110"/>
              </a:lnSpc>
            </a:pPr>
            <a:r>
              <a:rPr dirty="0" sz="1000" b="1">
                <a:latin typeface="Roboto"/>
                <a:cs typeface="Roboto"/>
              </a:rPr>
              <a:t>Kementerian</a:t>
            </a:r>
            <a:r>
              <a:rPr dirty="0" sz="1000" spc="-25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Pendidikan,</a:t>
            </a:r>
            <a:r>
              <a:rPr dirty="0" sz="1000" spc="-10" b="1">
                <a:latin typeface="Roboto"/>
                <a:cs typeface="Roboto"/>
              </a:rPr>
              <a:t> Kebudayaan, </a:t>
            </a:r>
            <a:r>
              <a:rPr dirty="0" sz="1000" b="1">
                <a:latin typeface="Roboto"/>
                <a:cs typeface="Roboto"/>
              </a:rPr>
              <a:t>Riset,</a:t>
            </a:r>
            <a:r>
              <a:rPr dirty="0" sz="1000" spc="-3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dan</a:t>
            </a:r>
            <a:r>
              <a:rPr dirty="0" sz="1000" spc="-30" b="1">
                <a:latin typeface="Roboto"/>
                <a:cs typeface="Roboto"/>
              </a:rPr>
              <a:t> </a:t>
            </a:r>
            <a:r>
              <a:rPr dirty="0" sz="1000" spc="-10" b="1">
                <a:latin typeface="Roboto"/>
                <a:cs typeface="Roboto"/>
              </a:rPr>
              <a:t>Teknologi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9728" y="720851"/>
            <a:ext cx="8781415" cy="4203700"/>
            <a:chOff x="109728" y="720851"/>
            <a:chExt cx="8781415" cy="420370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9516" y="4143755"/>
              <a:ext cx="780288" cy="7802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260" y="720851"/>
              <a:ext cx="2619756" cy="202692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28" y="3189731"/>
              <a:ext cx="3744467" cy="17084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9077" y="988059"/>
            <a:ext cx="5815965" cy="1097915"/>
          </a:xfrm>
          <a:prstGeom prst="rect"/>
        </p:spPr>
        <p:txBody>
          <a:bodyPr wrap="square" lIns="0" tIns="1790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Pemanfaatan</a:t>
            </a:r>
            <a:r>
              <a:rPr dirty="0" spc="-1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Chromebook</a:t>
            </a: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800" spc="-120" b="1">
                <a:solidFill>
                  <a:srgbClr val="000000"/>
                </a:solidFill>
                <a:latin typeface="Tahoma"/>
                <a:cs typeface="Tahoma"/>
              </a:rPr>
              <a:t>Bekerja</a:t>
            </a:r>
            <a:r>
              <a:rPr dirty="0" sz="1800" spc="-14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150" b="1">
                <a:solidFill>
                  <a:srgbClr val="000000"/>
                </a:solidFill>
                <a:latin typeface="Tahoma"/>
                <a:cs typeface="Tahoma"/>
              </a:rPr>
              <a:t>dengan</a:t>
            </a:r>
            <a:r>
              <a:rPr dirty="0" sz="1800" spc="-135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114" b="1">
                <a:solidFill>
                  <a:srgbClr val="000000"/>
                </a:solidFill>
                <a:latin typeface="Tahoma"/>
                <a:cs typeface="Tahoma"/>
              </a:rPr>
              <a:t>Google</a:t>
            </a:r>
            <a:r>
              <a:rPr dirty="0" sz="1800" spc="-13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100" b="1">
                <a:solidFill>
                  <a:srgbClr val="000000"/>
                </a:solidFill>
                <a:latin typeface="Tahoma"/>
                <a:cs typeface="Tahoma"/>
              </a:rPr>
              <a:t>Workspace</a:t>
            </a:r>
            <a:r>
              <a:rPr dirty="0" sz="1800" spc="-145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000000"/>
                </a:solidFill>
                <a:latin typeface="Tahoma"/>
                <a:cs typeface="Tahoma"/>
              </a:rPr>
              <a:t>for</a:t>
            </a:r>
            <a:r>
              <a:rPr dirty="0" sz="1800" spc="-135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000000"/>
                </a:solidFill>
                <a:latin typeface="Tahoma"/>
                <a:cs typeface="Tahoma"/>
              </a:rPr>
              <a:t>Education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1329" y="3524199"/>
            <a:ext cx="31007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Akun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Belajar.id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364" y="2025141"/>
            <a:ext cx="63493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Download</a:t>
            </a:r>
            <a:r>
              <a:rPr dirty="0" sz="4000" spc="-13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dan</a:t>
            </a:r>
            <a:r>
              <a:rPr dirty="0" sz="4000" spc="-15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Konversi</a:t>
            </a:r>
            <a:r>
              <a:rPr dirty="0" sz="4000" spc="-145">
                <a:solidFill>
                  <a:srgbClr val="000000"/>
                </a:solidFill>
              </a:rPr>
              <a:t> </a:t>
            </a:r>
            <a:r>
              <a:rPr dirty="0" sz="4000" spc="-20">
                <a:solidFill>
                  <a:srgbClr val="000000"/>
                </a:solidFill>
              </a:rPr>
              <a:t>File</a:t>
            </a:r>
            <a:endParaRPr sz="40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150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Download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File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916" y="952500"/>
            <a:ext cx="4303776" cy="39944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70475" y="1340866"/>
            <a:ext cx="3634740" cy="2052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63500" indent="-349250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Google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dokumen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bisa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spc="-25">
                <a:latin typeface="Arial MT"/>
                <a:cs typeface="Arial MT"/>
              </a:rPr>
              <a:t>di </a:t>
            </a:r>
            <a:r>
              <a:rPr dirty="0" sz="1900">
                <a:latin typeface="Arial MT"/>
                <a:cs typeface="Arial MT"/>
              </a:rPr>
              <a:t>download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ke</a:t>
            </a:r>
            <a:r>
              <a:rPr dirty="0" sz="1900" spc="-8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beberapa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format dokumen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 MT"/>
              <a:buChar char="●"/>
            </a:pP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Char char="●"/>
              <a:tabLst>
                <a:tab pos="361315" algn="l"/>
              </a:tabLst>
            </a:pPr>
            <a:r>
              <a:rPr dirty="0" sz="1900" spc="-10">
                <a:latin typeface="Arial MT"/>
                <a:cs typeface="Arial MT"/>
              </a:rPr>
              <a:t>Caranya</a:t>
            </a:r>
            <a:endParaRPr sz="1900">
              <a:latin typeface="Arial MT"/>
              <a:cs typeface="Arial MT"/>
            </a:endParaRPr>
          </a:p>
          <a:p>
            <a:pPr marL="361315">
              <a:lnSpc>
                <a:spcPct val="100000"/>
              </a:lnSpc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1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File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Download</a:t>
            </a:r>
            <a:r>
              <a:rPr dirty="0" sz="1900" spc="-6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Pilih</a:t>
            </a:r>
            <a:endParaRPr sz="1900">
              <a:latin typeface="Arial MT"/>
              <a:cs typeface="Arial MT"/>
            </a:endParaRPr>
          </a:p>
          <a:p>
            <a:pPr marL="361315">
              <a:lnSpc>
                <a:spcPct val="100000"/>
              </a:lnSpc>
            </a:pPr>
            <a:r>
              <a:rPr dirty="0" sz="1900">
                <a:latin typeface="Arial MT"/>
                <a:cs typeface="Arial MT"/>
              </a:rPr>
              <a:t>format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dokumen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0515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Konversi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File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75360" y="2245436"/>
            <a:ext cx="3435985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95"/>
              </a:lnSpc>
            </a:pPr>
            <a:r>
              <a:rPr dirty="0" sz="1900" b="1">
                <a:latin typeface="Arial"/>
                <a:cs typeface="Arial"/>
              </a:rPr>
              <a:t>Mengubah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format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dokumen</a:t>
            </a:r>
            <a:r>
              <a:rPr dirty="0" sz="1900" spc="-70" b="1">
                <a:latin typeface="Arial"/>
                <a:cs typeface="Arial"/>
              </a:rPr>
              <a:t> </a:t>
            </a:r>
            <a:r>
              <a:rPr dirty="0" sz="1900" spc="-50" b="1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8103" y="2209926"/>
            <a:ext cx="395287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s.</a:t>
            </a:r>
            <a:r>
              <a:rPr dirty="0" sz="190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Word</a:t>
            </a:r>
            <a:r>
              <a:rPr dirty="0" sz="19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menjadi</a:t>
            </a:r>
            <a:r>
              <a:rPr dirty="0" sz="19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r>
              <a:rPr dirty="0" sz="19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Dokumen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991867"/>
            <a:ext cx="3496055" cy="242011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75097" y="2948762"/>
            <a:ext cx="3567429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20" b="1">
                <a:latin typeface="Arial"/>
                <a:cs typeface="Arial"/>
              </a:rPr>
              <a:t>File</a:t>
            </a:r>
            <a:endParaRPr sz="1900">
              <a:latin typeface="Arial"/>
              <a:cs typeface="Arial"/>
            </a:endParaRPr>
          </a:p>
          <a:p>
            <a:pPr marL="361950" marR="5080" indent="-349250">
              <a:lnSpc>
                <a:spcPct val="100000"/>
              </a:lnSpc>
              <a:spcBef>
                <a:spcPts val="5"/>
              </a:spcBef>
              <a:buChar char="●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Simpan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sebagai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Google Dokumen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0515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Konversi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File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660" y="2064461"/>
            <a:ext cx="665480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Mengubah</a:t>
            </a:r>
            <a:r>
              <a:rPr dirty="0" sz="190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otomatis</a:t>
            </a:r>
            <a:r>
              <a:rPr dirty="0" sz="19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dirty="0" sz="190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dokumen</a:t>
            </a:r>
            <a:r>
              <a:rPr dirty="0" sz="19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Ms.</a:t>
            </a:r>
            <a:r>
              <a:rPr dirty="0" sz="19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Word</a:t>
            </a:r>
            <a:r>
              <a:rPr dirty="0" sz="1900" spc="-6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ke</a:t>
            </a:r>
            <a:r>
              <a:rPr dirty="0" sz="19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5360" y="2390216"/>
            <a:ext cx="3022600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95"/>
              </a:lnSpc>
            </a:pPr>
            <a:r>
              <a:rPr dirty="0" sz="1900" b="1">
                <a:latin typeface="Arial"/>
                <a:cs typeface="Arial"/>
              </a:rPr>
              <a:t>Dokumen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(saat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di</a:t>
            </a:r>
            <a:r>
              <a:rPr dirty="0" sz="1900" spc="-35" b="1">
                <a:latin typeface="Arial"/>
                <a:cs typeface="Arial"/>
              </a:rPr>
              <a:t> </a:t>
            </a:r>
            <a:r>
              <a:rPr dirty="0" sz="1900" b="1" i="1">
                <a:latin typeface="Arial"/>
                <a:cs typeface="Arial"/>
              </a:rPr>
              <a:t>upload</a:t>
            </a:r>
            <a:r>
              <a:rPr dirty="0" sz="1900" spc="-55" b="1" i="1">
                <a:latin typeface="Arial"/>
                <a:cs typeface="Arial"/>
              </a:rPr>
              <a:t> </a:t>
            </a:r>
            <a:r>
              <a:rPr dirty="0" sz="1900" spc="-50" b="1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19" y="2369820"/>
            <a:ext cx="3771900" cy="15232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975097" y="2948762"/>
            <a:ext cx="2471420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Masuk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google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drive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Char char="●"/>
              <a:tabLst>
                <a:tab pos="361315" algn="l"/>
              </a:tabLst>
            </a:pPr>
            <a:r>
              <a:rPr dirty="0" sz="1900" spc="-20">
                <a:latin typeface="Arial MT"/>
                <a:cs typeface="Arial MT"/>
              </a:rPr>
              <a:t>Klik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Setelan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2133" y="2589414"/>
            <a:ext cx="339819" cy="33805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0515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Konversi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File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004316"/>
            <a:ext cx="6868668" cy="395020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3051" y="329565"/>
            <a:ext cx="533590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  <a:tab pos="1487170" algn="l"/>
              </a:tabLst>
            </a:pPr>
            <a:r>
              <a:rPr dirty="0" sz="1900" spc="-10">
                <a:latin typeface="Arial MT"/>
                <a:cs typeface="Arial MT"/>
              </a:rPr>
              <a:t>Ceklis</a:t>
            </a:r>
            <a:r>
              <a:rPr dirty="0" sz="1900">
                <a:latin typeface="Arial MT"/>
                <a:cs typeface="Arial MT"/>
              </a:rPr>
              <a:t>	pada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Konversikan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file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spc="-20" b="1">
                <a:latin typeface="Arial"/>
                <a:cs typeface="Arial"/>
              </a:rPr>
              <a:t>yang</a:t>
            </a:r>
            <a:endParaRPr sz="19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900" b="1">
                <a:latin typeface="Arial"/>
                <a:cs typeface="Arial"/>
              </a:rPr>
              <a:t>diupload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ke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format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editor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Google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Dokumen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4671" y="318515"/>
            <a:ext cx="361188" cy="352043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189" y="2025141"/>
            <a:ext cx="29603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Tips</a:t>
            </a:r>
            <a:r>
              <a:rPr dirty="0" sz="4000" spc="-9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dan</a:t>
            </a:r>
            <a:r>
              <a:rPr dirty="0" sz="4000" spc="-65">
                <a:solidFill>
                  <a:srgbClr val="000000"/>
                </a:solidFill>
              </a:rPr>
              <a:t> </a:t>
            </a:r>
            <a:r>
              <a:rPr dirty="0" sz="4000" spc="-20">
                <a:solidFill>
                  <a:srgbClr val="000000"/>
                </a:solidFill>
              </a:rPr>
              <a:t>Trik</a:t>
            </a:r>
            <a:endParaRPr sz="40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764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Footnote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4140" y="249428"/>
            <a:ext cx="252539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Klik</a:t>
            </a:r>
            <a:r>
              <a:rPr dirty="0" sz="1900" spc="-4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icon</a:t>
            </a:r>
            <a:r>
              <a:rPr dirty="0" sz="1900" spc="-35">
                <a:solidFill>
                  <a:srgbClr val="000000"/>
                </a:solidFill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pelajari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00000"/>
                </a:solidFill>
              </a:rPr>
              <a:t>kanan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bawah</a:t>
            </a:r>
            <a:r>
              <a:rPr dirty="0" sz="1900" spc="-30">
                <a:solidFill>
                  <a:srgbClr val="000000"/>
                </a:solidFill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dokumen</a:t>
            </a:r>
            <a:endParaRPr sz="1900"/>
          </a:p>
        </p:txBody>
      </p:sp>
      <p:sp>
        <p:nvSpPr>
          <p:cNvPr id="4" name="object 4" descr=""/>
          <p:cNvSpPr txBox="1"/>
          <p:nvPr/>
        </p:nvSpPr>
        <p:spPr>
          <a:xfrm>
            <a:off x="7863585" y="249428"/>
            <a:ext cx="5619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0">
                <a:latin typeface="Arial MT"/>
                <a:cs typeface="Arial MT"/>
              </a:rPr>
              <a:t>pada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072895"/>
            <a:ext cx="7653528" cy="35493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1192" y="149352"/>
            <a:ext cx="381000" cy="40081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764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Footnote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9" y="699516"/>
            <a:ext cx="2938272" cy="41468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34846" y="2191588"/>
            <a:ext cx="3726815" cy="1473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Telusuri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hasil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web</a:t>
            </a:r>
            <a:endParaRPr sz="1900">
              <a:latin typeface="Arial"/>
              <a:cs typeface="Arial"/>
            </a:endParaRPr>
          </a:p>
          <a:p>
            <a:pPr marL="361315" marR="323215" indent="-349250">
              <a:lnSpc>
                <a:spcPct val="100000"/>
              </a:lnSpc>
              <a:spcBef>
                <a:spcPts val="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Masukan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kata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yang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dicari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 spc="-50">
                <a:latin typeface="Arial MT"/>
                <a:cs typeface="Arial MT"/>
              </a:rPr>
              <a:t>&gt; </a:t>
            </a:r>
            <a:r>
              <a:rPr dirty="0" sz="1900">
                <a:latin typeface="Arial MT"/>
                <a:cs typeface="Arial MT"/>
              </a:rPr>
              <a:t>Tekan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Enter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Char char="●"/>
              <a:tabLst>
                <a:tab pos="361315" algn="l"/>
                <a:tab pos="1216025" algn="l"/>
              </a:tabLst>
            </a:pPr>
            <a:r>
              <a:rPr dirty="0" sz="1900" spc="-20">
                <a:latin typeface="Arial MT"/>
                <a:cs typeface="Arial MT"/>
              </a:rPr>
              <a:t>Klik</a:t>
            </a:r>
            <a:r>
              <a:rPr dirty="0" sz="1900">
                <a:latin typeface="Arial MT"/>
                <a:cs typeface="Arial MT"/>
              </a:rPr>
              <a:t>	</a:t>
            </a:r>
            <a:r>
              <a:rPr dirty="0" sz="1900" b="1">
                <a:latin typeface="Arial"/>
                <a:cs typeface="Arial"/>
              </a:rPr>
              <a:t>Kutip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sebagai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catatan</a:t>
            </a:r>
            <a:endParaRPr sz="19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1900" spc="-20" b="1">
                <a:latin typeface="Arial"/>
                <a:cs typeface="Arial"/>
              </a:rPr>
              <a:t>kaki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6064" y="2656332"/>
            <a:ext cx="361188" cy="353568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764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Footnote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96696"/>
            <a:ext cx="8839200" cy="3828288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822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Memberikan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Komentar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844295"/>
            <a:ext cx="3270503" cy="39944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33652" y="2182113"/>
            <a:ext cx="1955800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Sisipkan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Komentar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9300" y="1615186"/>
            <a:ext cx="3954145" cy="1137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B4043"/>
                </a:solidFill>
                <a:latin typeface="Arial"/>
                <a:cs typeface="Arial"/>
              </a:rPr>
              <a:t>Google</a:t>
            </a:r>
            <a:r>
              <a:rPr dirty="0" sz="1400" spc="-6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B4043"/>
                </a:solidFill>
                <a:latin typeface="Arial"/>
                <a:cs typeface="Arial"/>
              </a:rPr>
              <a:t>Workspace</a:t>
            </a:r>
            <a:r>
              <a:rPr dirty="0" sz="1400" spc="-6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B4043"/>
                </a:solidFill>
                <a:latin typeface="Arial"/>
                <a:cs typeface="Arial"/>
              </a:rPr>
              <a:t>for</a:t>
            </a:r>
            <a:r>
              <a:rPr dirty="0" sz="1400" spc="-4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B4043"/>
                </a:solidFill>
                <a:latin typeface="Arial"/>
                <a:cs typeface="Arial"/>
              </a:rPr>
              <a:t>Education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dirty="0" sz="1300" spc="80">
                <a:latin typeface="Trebuchet MS"/>
                <a:cs typeface="Trebuchet MS"/>
              </a:rPr>
              <a:t>Akun</a:t>
            </a:r>
            <a:r>
              <a:rPr dirty="0" sz="1300" spc="95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Pembelajaran</a:t>
            </a:r>
            <a:r>
              <a:rPr dirty="0" sz="1300" spc="105">
                <a:latin typeface="Trebuchet MS"/>
                <a:cs typeface="Trebuchet MS"/>
              </a:rPr>
              <a:t> </a:t>
            </a:r>
            <a:r>
              <a:rPr dirty="0" sz="1300" spc="10">
                <a:latin typeface="Trebuchet MS"/>
                <a:cs typeface="Trebuchet MS"/>
              </a:rPr>
              <a:t>(belajar.id)</a:t>
            </a:r>
            <a:r>
              <a:rPr dirty="0" sz="1300" spc="95">
                <a:latin typeface="Trebuchet MS"/>
                <a:cs typeface="Trebuchet MS"/>
              </a:rPr>
              <a:t>  </a:t>
            </a:r>
            <a:r>
              <a:rPr dirty="0" sz="1300" spc="65">
                <a:latin typeface="Trebuchet MS"/>
                <a:cs typeface="Trebuchet MS"/>
              </a:rPr>
              <a:t>merupakan</a:t>
            </a:r>
            <a:r>
              <a:rPr dirty="0" sz="1300" spc="100">
                <a:latin typeface="Trebuchet MS"/>
                <a:cs typeface="Trebuchet MS"/>
              </a:rPr>
              <a:t> </a:t>
            </a:r>
            <a:r>
              <a:rPr dirty="0" sz="1300" spc="55">
                <a:latin typeface="Trebuchet MS"/>
                <a:cs typeface="Trebuchet MS"/>
              </a:rPr>
              <a:t>akun </a:t>
            </a:r>
            <a:r>
              <a:rPr dirty="0" sz="1300">
                <a:latin typeface="Trebuchet MS"/>
                <a:cs typeface="Trebuchet MS"/>
              </a:rPr>
              <a:t>elektronik</a:t>
            </a:r>
            <a:r>
              <a:rPr dirty="0" sz="1300" spc="340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yang</a:t>
            </a:r>
            <a:r>
              <a:rPr dirty="0" sz="1300" spc="300">
                <a:latin typeface="Trebuchet MS"/>
                <a:cs typeface="Trebuchet MS"/>
              </a:rPr>
              <a:t> </a:t>
            </a:r>
            <a:r>
              <a:rPr dirty="0" sz="1300">
                <a:latin typeface="Trebuchet MS"/>
                <a:cs typeface="Trebuchet MS"/>
              </a:rPr>
              <a:t>diterbitkan</a:t>
            </a:r>
            <a:r>
              <a:rPr dirty="0" sz="1300" spc="330">
                <a:latin typeface="Trebuchet MS"/>
                <a:cs typeface="Trebuchet MS"/>
              </a:rPr>
              <a:t> </a:t>
            </a:r>
            <a:r>
              <a:rPr dirty="0" sz="1300" spc="50">
                <a:latin typeface="Trebuchet MS"/>
                <a:cs typeface="Trebuchet MS"/>
              </a:rPr>
              <a:t>oleh</a:t>
            </a:r>
            <a:r>
              <a:rPr dirty="0" sz="1300" spc="280">
                <a:latin typeface="Trebuchet MS"/>
                <a:cs typeface="Trebuchet MS"/>
              </a:rPr>
              <a:t> </a:t>
            </a:r>
            <a:r>
              <a:rPr dirty="0" sz="1300" spc="40">
                <a:latin typeface="Trebuchet MS"/>
                <a:cs typeface="Trebuchet MS"/>
              </a:rPr>
              <a:t>Kementerian </a:t>
            </a:r>
            <a:r>
              <a:rPr dirty="0" sz="1300" spc="45">
                <a:latin typeface="Trebuchet MS"/>
                <a:cs typeface="Trebuchet MS"/>
              </a:rPr>
              <a:t>Pendidikan</a:t>
            </a:r>
            <a:r>
              <a:rPr dirty="0" sz="1300" spc="75">
                <a:latin typeface="Trebuchet MS"/>
                <a:cs typeface="Trebuchet MS"/>
              </a:rPr>
              <a:t> </a:t>
            </a:r>
            <a:r>
              <a:rPr dirty="0" sz="1300" spc="70">
                <a:latin typeface="Trebuchet MS"/>
                <a:cs typeface="Trebuchet MS"/>
              </a:rPr>
              <a:t>dan</a:t>
            </a:r>
            <a:r>
              <a:rPr dirty="0" sz="1300" spc="65">
                <a:latin typeface="Trebuchet MS"/>
                <a:cs typeface="Trebuchet MS"/>
              </a:rPr>
              <a:t> </a:t>
            </a:r>
            <a:r>
              <a:rPr dirty="0" sz="1300" spc="-10">
                <a:latin typeface="Trebuchet MS"/>
                <a:cs typeface="Trebuchet MS"/>
              </a:rPr>
              <a:t>Kebudayaan.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57173" y="4211256"/>
            <a:ext cx="4085590" cy="0"/>
          </a:xfrm>
          <a:custGeom>
            <a:avLst/>
            <a:gdLst/>
            <a:ahLst/>
            <a:cxnLst/>
            <a:rect l="l" t="t" r="r" b="b"/>
            <a:pathLst>
              <a:path w="4085590" h="0">
                <a:moveTo>
                  <a:pt x="0" y="0"/>
                </a:moveTo>
                <a:lnTo>
                  <a:pt x="4085081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40739" y="2896870"/>
            <a:ext cx="9290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85" b="1">
                <a:solidFill>
                  <a:srgbClr val="4285F4"/>
                </a:solidFill>
                <a:latin typeface="Trebuchet MS"/>
                <a:cs typeface="Trebuchet MS"/>
              </a:rPr>
              <a:t>Mengapa?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11857" y="2873095"/>
            <a:ext cx="2781300" cy="12528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350"/>
              </a:spcBef>
              <a:buClr>
                <a:srgbClr val="4285F4"/>
              </a:buClr>
              <a:buSzPct val="57142"/>
              <a:buChar char="●"/>
              <a:tabLst>
                <a:tab pos="200660" algn="l"/>
              </a:tabLst>
            </a:pPr>
            <a:r>
              <a:rPr dirty="0" sz="1400" spc="65">
                <a:solidFill>
                  <a:srgbClr val="3B4043"/>
                </a:solidFill>
                <a:latin typeface="Trebuchet MS"/>
                <a:cs typeface="Trebuchet MS"/>
              </a:rPr>
              <a:t>Penyimpanan</a:t>
            </a:r>
            <a:r>
              <a:rPr dirty="0" sz="1400" spc="4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60">
                <a:solidFill>
                  <a:srgbClr val="3B4043"/>
                </a:solidFill>
                <a:latin typeface="Trebuchet MS"/>
                <a:cs typeface="Trebuchet MS"/>
              </a:rPr>
              <a:t>tanpa</a:t>
            </a:r>
            <a:r>
              <a:rPr dirty="0" sz="1400" spc="80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3B4043"/>
                </a:solidFill>
                <a:latin typeface="Trebuchet MS"/>
                <a:cs typeface="Trebuchet MS"/>
              </a:rPr>
              <a:t>batas</a:t>
            </a:r>
            <a:endParaRPr sz="1400">
              <a:latin typeface="Trebuchet MS"/>
              <a:cs typeface="Trebuchet MS"/>
            </a:endParaRPr>
          </a:p>
          <a:p>
            <a:pPr marL="200660" indent="-187960">
              <a:lnSpc>
                <a:spcPct val="100000"/>
              </a:lnSpc>
              <a:spcBef>
                <a:spcPts val="250"/>
              </a:spcBef>
              <a:buClr>
                <a:srgbClr val="4285F4"/>
              </a:buClr>
              <a:buSzPct val="57142"/>
              <a:buChar char="●"/>
              <a:tabLst>
                <a:tab pos="200660" algn="l"/>
              </a:tabLst>
            </a:pPr>
            <a:r>
              <a:rPr dirty="0" sz="1400" spc="95">
                <a:solidFill>
                  <a:srgbClr val="3B4043"/>
                </a:solidFill>
                <a:latin typeface="Trebuchet MS"/>
                <a:cs typeface="Trebuchet MS"/>
              </a:rPr>
              <a:t>Bebas</a:t>
            </a:r>
            <a:r>
              <a:rPr dirty="0" sz="1400" spc="5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B4043"/>
                </a:solidFill>
                <a:latin typeface="Trebuchet MS"/>
                <a:cs typeface="Trebuchet MS"/>
              </a:rPr>
              <a:t>virus</a:t>
            </a:r>
            <a:endParaRPr sz="1400">
              <a:latin typeface="Trebuchet MS"/>
              <a:cs typeface="Trebuchet MS"/>
            </a:endParaRPr>
          </a:p>
          <a:p>
            <a:pPr marL="200660" indent="-187960">
              <a:lnSpc>
                <a:spcPct val="100000"/>
              </a:lnSpc>
              <a:spcBef>
                <a:spcPts val="254"/>
              </a:spcBef>
              <a:buClr>
                <a:srgbClr val="4285F4"/>
              </a:buClr>
              <a:buSzPct val="57142"/>
              <a:buChar char="●"/>
              <a:tabLst>
                <a:tab pos="200660" algn="l"/>
              </a:tabLst>
            </a:pPr>
            <a:r>
              <a:rPr dirty="0" sz="1400" spc="55">
                <a:solidFill>
                  <a:srgbClr val="3B4043"/>
                </a:solidFill>
                <a:latin typeface="Trebuchet MS"/>
                <a:cs typeface="Trebuchet MS"/>
              </a:rPr>
              <a:t>Video</a:t>
            </a:r>
            <a:r>
              <a:rPr dirty="0" sz="1400" spc="100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B4043"/>
                </a:solidFill>
                <a:latin typeface="Trebuchet MS"/>
                <a:cs typeface="Trebuchet MS"/>
              </a:rPr>
              <a:t>Call</a:t>
            </a:r>
            <a:r>
              <a:rPr dirty="0" sz="1400" spc="100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60">
                <a:solidFill>
                  <a:srgbClr val="3B4043"/>
                </a:solidFill>
                <a:latin typeface="Trebuchet MS"/>
                <a:cs typeface="Trebuchet MS"/>
              </a:rPr>
              <a:t>tanpa</a:t>
            </a:r>
            <a:r>
              <a:rPr dirty="0" sz="1400" spc="90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80">
                <a:solidFill>
                  <a:srgbClr val="3B4043"/>
                </a:solidFill>
                <a:latin typeface="Trebuchet MS"/>
                <a:cs typeface="Trebuchet MS"/>
              </a:rPr>
              <a:t>batas</a:t>
            </a:r>
            <a:r>
              <a:rPr dirty="0" sz="1400" spc="90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3B4043"/>
                </a:solidFill>
                <a:latin typeface="Trebuchet MS"/>
                <a:cs typeface="Trebuchet MS"/>
              </a:rPr>
              <a:t>waktu</a:t>
            </a:r>
            <a:endParaRPr sz="1400">
              <a:latin typeface="Trebuchet MS"/>
              <a:cs typeface="Trebuchet MS"/>
            </a:endParaRPr>
          </a:p>
          <a:p>
            <a:pPr marL="203200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solidFill>
                  <a:srgbClr val="3B4043"/>
                </a:solidFill>
                <a:latin typeface="Trebuchet MS"/>
                <a:cs typeface="Trebuchet MS"/>
              </a:rPr>
              <a:t>di</a:t>
            </a:r>
            <a:r>
              <a:rPr dirty="0" sz="1400" spc="9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3B4043"/>
                </a:solidFill>
                <a:latin typeface="Trebuchet MS"/>
                <a:cs typeface="Trebuchet MS"/>
              </a:rPr>
              <a:t>Google</a:t>
            </a:r>
            <a:r>
              <a:rPr dirty="0" sz="1400" spc="7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B4043"/>
                </a:solidFill>
                <a:latin typeface="Trebuchet MS"/>
                <a:cs typeface="Trebuchet MS"/>
              </a:rPr>
              <a:t>Meet</a:t>
            </a:r>
            <a:endParaRPr sz="1400">
              <a:latin typeface="Trebuchet MS"/>
              <a:cs typeface="Trebuchet MS"/>
            </a:endParaRPr>
          </a:p>
          <a:p>
            <a:pPr marL="198755" indent="-172720">
              <a:lnSpc>
                <a:spcPct val="100000"/>
              </a:lnSpc>
              <a:spcBef>
                <a:spcPts val="254"/>
              </a:spcBef>
              <a:buSzPct val="42857"/>
              <a:buChar char="●"/>
              <a:tabLst>
                <a:tab pos="198755" algn="l"/>
              </a:tabLst>
            </a:pPr>
            <a:r>
              <a:rPr dirty="0" sz="1400" spc="80">
                <a:solidFill>
                  <a:srgbClr val="3B4043"/>
                </a:solidFill>
                <a:latin typeface="Trebuchet MS"/>
                <a:cs typeface="Trebuchet MS"/>
              </a:rPr>
              <a:t>Kelas</a:t>
            </a:r>
            <a:r>
              <a:rPr dirty="0" sz="1400" spc="4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B4043"/>
                </a:solidFill>
                <a:latin typeface="Trebuchet MS"/>
                <a:cs typeface="Trebuchet MS"/>
              </a:rPr>
              <a:t>di</a:t>
            </a:r>
            <a:r>
              <a:rPr dirty="0" sz="1400" spc="8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3B4043"/>
                </a:solidFill>
                <a:latin typeface="Trebuchet MS"/>
                <a:cs typeface="Trebuchet MS"/>
              </a:rPr>
              <a:t>Google</a:t>
            </a:r>
            <a:r>
              <a:rPr dirty="0" sz="1400" spc="65">
                <a:solidFill>
                  <a:srgbClr val="3B4043"/>
                </a:solidFill>
                <a:latin typeface="Trebuchet MS"/>
                <a:cs typeface="Trebuchet MS"/>
              </a:rPr>
              <a:t> </a:t>
            </a:r>
            <a:r>
              <a:rPr dirty="0" sz="1400" spc="85">
                <a:solidFill>
                  <a:srgbClr val="3B4043"/>
                </a:solidFill>
                <a:latin typeface="Trebuchet MS"/>
                <a:cs typeface="Trebuchet MS"/>
              </a:rPr>
              <a:t>Classroom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0328" y="1816607"/>
            <a:ext cx="4075176" cy="22235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9300" y="922731"/>
            <a:ext cx="352044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245">
                <a:solidFill>
                  <a:srgbClr val="528BD4"/>
                </a:solidFill>
                <a:latin typeface="Tahoma"/>
                <a:cs typeface="Tahoma"/>
              </a:rPr>
              <a:t>AKUN</a:t>
            </a:r>
            <a:r>
              <a:rPr dirty="0" sz="3100" spc="-165">
                <a:solidFill>
                  <a:srgbClr val="528BD4"/>
                </a:solidFill>
                <a:latin typeface="Tahoma"/>
                <a:cs typeface="Tahoma"/>
              </a:rPr>
              <a:t> </a:t>
            </a:r>
            <a:r>
              <a:rPr dirty="0" sz="3100" spc="150">
                <a:solidFill>
                  <a:srgbClr val="528BD4"/>
                </a:solidFill>
                <a:latin typeface="Tahoma"/>
                <a:cs typeface="Tahoma"/>
              </a:rPr>
              <a:t>BELAJAR.ID</a:t>
            </a:r>
            <a:endParaRPr sz="3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851914"/>
            <a:ext cx="8839200" cy="423214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1822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Memberikan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Komentar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91" y="1036319"/>
            <a:ext cx="6952488" cy="39334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16052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Melihat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Histori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Versi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58636" y="240284"/>
            <a:ext cx="2837180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950" indent="-349250">
              <a:lnSpc>
                <a:spcPct val="100000"/>
              </a:lnSpc>
              <a:spcBef>
                <a:spcPts val="95"/>
              </a:spcBef>
              <a:buChar char="●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 b="1">
                <a:latin typeface="Arial"/>
                <a:cs typeface="Arial"/>
              </a:rPr>
              <a:t>File</a:t>
            </a:r>
            <a:endParaRPr sz="1900">
              <a:latin typeface="Arial"/>
              <a:cs typeface="Arial"/>
            </a:endParaRPr>
          </a:p>
          <a:p>
            <a:pPr marL="361950" indent="-349250">
              <a:lnSpc>
                <a:spcPct val="100000"/>
              </a:lnSpc>
              <a:buChar char="●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Histori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versi</a:t>
            </a:r>
            <a:endParaRPr sz="1900">
              <a:latin typeface="Arial"/>
              <a:cs typeface="Arial"/>
            </a:endParaRPr>
          </a:p>
          <a:p>
            <a:pPr marL="361950" indent="-349250">
              <a:lnSpc>
                <a:spcPct val="100000"/>
              </a:lnSpc>
              <a:buChar char="●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Lihat</a:t>
            </a:r>
            <a:r>
              <a:rPr dirty="0" sz="1900" spc="-5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histori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versi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052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Melihat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Histori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Versi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96696"/>
            <a:ext cx="8839200" cy="3950208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851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Membagikan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Dokumen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1548383"/>
            <a:ext cx="8584692" cy="246430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67934" y="885190"/>
            <a:ext cx="176783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Bagikan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8516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Membagikan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Dokumen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422519" y="70230"/>
            <a:ext cx="3195955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Masukkan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email</a:t>
            </a:r>
            <a:r>
              <a:rPr dirty="0" sz="1900" spc="-6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penerima</a:t>
            </a:r>
            <a:endParaRPr sz="1900">
              <a:latin typeface="Arial MT"/>
              <a:cs typeface="Arial MT"/>
            </a:endParaRPr>
          </a:p>
          <a:p>
            <a:pPr marL="361950" marR="5080" indent="-349250">
              <a:lnSpc>
                <a:spcPct val="100000"/>
              </a:lnSpc>
              <a:buChar char="●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hak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akses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dokumen </a:t>
            </a:r>
            <a:r>
              <a:rPr dirty="0" sz="1900">
                <a:latin typeface="Arial MT"/>
                <a:cs typeface="Arial MT"/>
              </a:rPr>
              <a:t>(</a:t>
            </a:r>
            <a:r>
              <a:rPr dirty="0" sz="1900" i="1">
                <a:latin typeface="Arial"/>
                <a:cs typeface="Arial"/>
              </a:rPr>
              <a:t>Pengakses</a:t>
            </a:r>
            <a:r>
              <a:rPr dirty="0" sz="1900" spc="-50" i="1">
                <a:latin typeface="Arial"/>
                <a:cs typeface="Arial"/>
              </a:rPr>
              <a:t> </a:t>
            </a:r>
            <a:r>
              <a:rPr dirty="0" sz="1900" spc="-10" i="1">
                <a:latin typeface="Arial"/>
                <a:cs typeface="Arial"/>
              </a:rPr>
              <a:t>lihat-</a:t>
            </a:r>
            <a:r>
              <a:rPr dirty="0" sz="1900" spc="-20" i="1">
                <a:latin typeface="Arial"/>
                <a:cs typeface="Arial"/>
              </a:rPr>
              <a:t>saja</a:t>
            </a:r>
            <a:r>
              <a:rPr dirty="0" sz="1900" spc="-20">
                <a:latin typeface="Arial MT"/>
                <a:cs typeface="Arial MT"/>
              </a:rPr>
              <a:t>, </a:t>
            </a:r>
            <a:r>
              <a:rPr dirty="0" sz="1900" i="1">
                <a:latin typeface="Arial"/>
                <a:cs typeface="Arial"/>
              </a:rPr>
              <a:t>Pemberi</a:t>
            </a:r>
            <a:r>
              <a:rPr dirty="0" sz="1900" spc="-60" i="1">
                <a:latin typeface="Arial"/>
                <a:cs typeface="Arial"/>
              </a:rPr>
              <a:t> </a:t>
            </a:r>
            <a:r>
              <a:rPr dirty="0" sz="1900" i="1">
                <a:latin typeface="Arial"/>
                <a:cs typeface="Arial"/>
              </a:rPr>
              <a:t>komentar</a:t>
            </a:r>
            <a:r>
              <a:rPr dirty="0" sz="1900">
                <a:latin typeface="Arial MT"/>
                <a:cs typeface="Arial MT"/>
              </a:rPr>
              <a:t>,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 i="1">
                <a:latin typeface="Arial"/>
                <a:cs typeface="Arial"/>
              </a:rPr>
              <a:t>Editor</a:t>
            </a:r>
            <a:r>
              <a:rPr dirty="0" sz="1900" spc="-10">
                <a:latin typeface="Arial MT"/>
                <a:cs typeface="Arial MT"/>
              </a:rPr>
              <a:t>)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586483"/>
            <a:ext cx="6623304" cy="341833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59218" y="4601057"/>
            <a:ext cx="14395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Font typeface="Times New Roman"/>
              <a:buChar char="●"/>
              <a:tabLst>
                <a:tab pos="361315" algn="l"/>
              </a:tabLst>
            </a:pPr>
            <a:r>
              <a:rPr dirty="0" sz="1900">
                <a:latin typeface="Trebuchet MS"/>
                <a:cs typeface="Trebuchet MS"/>
              </a:rPr>
              <a:t>Klik</a:t>
            </a:r>
            <a:r>
              <a:rPr dirty="0" sz="1900" spc="-114">
                <a:latin typeface="Trebuchet MS"/>
                <a:cs typeface="Trebuchet MS"/>
              </a:rPr>
              <a:t> </a:t>
            </a:r>
            <a:r>
              <a:rPr dirty="0" sz="1900" spc="-10" b="1">
                <a:latin typeface="Trebuchet MS"/>
                <a:cs typeface="Trebuchet MS"/>
              </a:rPr>
              <a:t>Kirim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569" y="3524199"/>
            <a:ext cx="8510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Bahan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Ajar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Menarik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Google</a:t>
            </a:r>
            <a:r>
              <a:rPr dirty="0" spc="-10">
                <a:solidFill>
                  <a:srgbClr val="000000"/>
                </a:solidFill>
              </a:rPr>
              <a:t> Slide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881" y="1983966"/>
            <a:ext cx="7317105" cy="2743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105"/>
              </a:spcBef>
            </a:pP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3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3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alat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presentasi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3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membantu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membuat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digital</a:t>
            </a:r>
            <a:r>
              <a:rPr dirty="0" sz="1800" spc="3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dibagikan</a:t>
            </a:r>
            <a:r>
              <a:rPr dirty="0" sz="1800" spc="3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depan</a:t>
            </a:r>
            <a:r>
              <a:rPr dirty="0" sz="1800" spc="3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kelas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audiens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lain.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dapat</a:t>
            </a:r>
            <a:r>
              <a:rPr dirty="0" sz="1800" spc="1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menyertakan</a:t>
            </a:r>
            <a:r>
              <a:rPr dirty="0" sz="1800" spc="1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teks,</a:t>
            </a:r>
            <a:r>
              <a:rPr dirty="0" sz="1800" spc="1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gambar,</a:t>
            </a:r>
            <a:r>
              <a:rPr dirty="0" sz="1800" spc="1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bahkan</a:t>
            </a:r>
            <a:r>
              <a:rPr dirty="0" sz="1800" spc="1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video</a:t>
            </a:r>
            <a:r>
              <a:rPr dirty="0" sz="1800" spc="130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untuk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3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presentasi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ditampilkan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layar</a:t>
            </a:r>
            <a:r>
              <a:rPr dirty="0" sz="1800" spc="3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besar</a:t>
            </a:r>
            <a:r>
              <a:rPr dirty="0" sz="1800" spc="3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3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dibagikan </a:t>
            </a:r>
            <a:r>
              <a:rPr dirty="0" sz="1800">
                <a:latin typeface="Arial MT"/>
                <a:cs typeface="Arial MT"/>
              </a:rPr>
              <a:t>langsung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kepada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siswa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Anda.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tersedia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8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web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atau </a:t>
            </a:r>
            <a:r>
              <a:rPr dirty="0" sz="1800">
                <a:latin typeface="Arial MT"/>
                <a:cs typeface="Arial MT"/>
              </a:rPr>
              <a:t>sebagai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aplikasi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perangkat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seluler.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Kumpulan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disebut</a:t>
            </a:r>
            <a:r>
              <a:rPr dirty="0" sz="1800" spc="375">
                <a:latin typeface="Arial MT"/>
                <a:cs typeface="Arial MT"/>
              </a:rPr>
              <a:t> </a:t>
            </a:r>
            <a:r>
              <a:rPr dirty="0" sz="1800" b="1" i="1">
                <a:latin typeface="Arial"/>
                <a:cs typeface="Arial"/>
              </a:rPr>
              <a:t>slide</a:t>
            </a:r>
            <a:r>
              <a:rPr dirty="0" sz="1800" spc="38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deck</a:t>
            </a: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3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dapat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menggunakan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 spc="-10" i="1"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20"/>
              </a:spcBef>
            </a:pPr>
            <a:r>
              <a:rPr dirty="0" sz="1800" i="1">
                <a:latin typeface="Arial"/>
                <a:cs typeface="Arial"/>
              </a:rPr>
              <a:t>deck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mendukung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presentasi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kelas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online.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06" y="541946"/>
            <a:ext cx="739752" cy="9415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989" y="729488"/>
            <a:ext cx="4774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dirty="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itu</a:t>
            </a:r>
            <a:r>
              <a:rPr dirty="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r>
              <a:rPr dirty="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Slide?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7432" y="1975826"/>
            <a:ext cx="7336790" cy="2741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95"/>
              </a:spcBef>
            </a:pPr>
            <a:r>
              <a:rPr dirty="0" sz="1800">
                <a:latin typeface="Arial MT"/>
                <a:cs typeface="Arial MT"/>
              </a:rPr>
              <a:t>Ada</a:t>
            </a:r>
            <a:r>
              <a:rPr dirty="0" sz="1800" spc="2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banyak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cara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menggunakan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kelas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daring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</a:t>
            </a:r>
            <a:r>
              <a:rPr dirty="0" sz="1800" spc="-10" i="1">
                <a:latin typeface="Arial"/>
                <a:cs typeface="Arial"/>
              </a:rPr>
              <a:t>online</a:t>
            </a:r>
            <a:r>
              <a:rPr dirty="0" sz="1800" spc="-10">
                <a:latin typeface="Arial MT"/>
                <a:cs typeface="Arial MT"/>
              </a:rPr>
              <a:t>) </a:t>
            </a:r>
            <a:r>
              <a:rPr dirty="0" sz="1800">
                <a:latin typeface="Arial MT"/>
                <a:cs typeface="Arial MT"/>
              </a:rPr>
              <a:t>Anda.</a:t>
            </a:r>
            <a:r>
              <a:rPr dirty="0" sz="1800" spc="20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Berikut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2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dua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cara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cepat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mudah</a:t>
            </a:r>
            <a:r>
              <a:rPr dirty="0" sz="1800" spc="2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menggunakan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20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Slide</a:t>
            </a:r>
            <a:r>
              <a:rPr dirty="0" sz="1800" spc="2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dalam</a:t>
            </a:r>
            <a:r>
              <a:rPr dirty="0" sz="1800" spc="2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pengajaran</a:t>
            </a:r>
            <a:r>
              <a:rPr dirty="0" sz="1800" spc="204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Anda.</a:t>
            </a:r>
            <a:r>
              <a:rPr dirty="0" sz="1800" spc="2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Dalam</a:t>
            </a:r>
            <a:r>
              <a:rPr dirty="0" sz="1800" spc="204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dua</a:t>
            </a:r>
            <a:r>
              <a:rPr dirty="0" sz="1800" spc="204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pembelajaran </a:t>
            </a:r>
            <a:r>
              <a:rPr dirty="0" sz="1800">
                <a:latin typeface="Arial MT"/>
                <a:cs typeface="Arial MT"/>
              </a:rPr>
              <a:t>berikutnya,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kita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akan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mempelajari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lebih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banyak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cara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lanjutan</a:t>
            </a:r>
            <a:r>
              <a:rPr dirty="0" sz="1800" spc="20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untuk </a:t>
            </a:r>
            <a:r>
              <a:rPr dirty="0" sz="1800">
                <a:latin typeface="Arial MT"/>
                <a:cs typeface="Arial MT"/>
              </a:rPr>
              <a:t>menggunakan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Slide.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Arial MT"/>
              <a:cs typeface="Arial MT"/>
            </a:endParaRPr>
          </a:p>
          <a:p>
            <a:pPr marL="520065" indent="-367665">
              <a:lnSpc>
                <a:spcPct val="100000"/>
              </a:lnSpc>
              <a:buChar char="●"/>
              <a:tabLst>
                <a:tab pos="520065" algn="l"/>
              </a:tabLst>
            </a:pPr>
            <a:r>
              <a:rPr dirty="0" sz="1800">
                <a:latin typeface="Arial MT"/>
                <a:cs typeface="Arial MT"/>
              </a:rPr>
              <a:t>Pengajar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slide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deck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mengajarkan</a:t>
            </a:r>
            <a:r>
              <a:rPr dirty="0" sz="1800" spc="-10">
                <a:latin typeface="Arial MT"/>
                <a:cs typeface="Arial MT"/>
              </a:rPr>
              <a:t> pelajaran.</a:t>
            </a:r>
            <a:endParaRPr sz="1800">
              <a:latin typeface="Arial MT"/>
              <a:cs typeface="Arial MT"/>
            </a:endParaRPr>
          </a:p>
          <a:p>
            <a:pPr marL="520065" indent="-367665">
              <a:lnSpc>
                <a:spcPct val="100000"/>
              </a:lnSpc>
              <a:spcBef>
                <a:spcPts val="215"/>
              </a:spcBef>
              <a:buChar char="●"/>
              <a:tabLst>
                <a:tab pos="520065" algn="l"/>
              </a:tabLst>
            </a:pPr>
            <a:r>
              <a:rPr dirty="0" sz="1800">
                <a:latin typeface="Arial MT"/>
                <a:cs typeface="Arial MT"/>
              </a:rPr>
              <a:t>Siswa</a:t>
            </a:r>
            <a:r>
              <a:rPr dirty="0" sz="1800" spc="4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slide</a:t>
            </a:r>
            <a:r>
              <a:rPr dirty="0" sz="1800" spc="459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deck</a:t>
            </a:r>
            <a:r>
              <a:rPr dirty="0" sz="1800" spc="470" i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4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menunjukkan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apa</a:t>
            </a:r>
            <a:r>
              <a:rPr dirty="0" sz="1800" spc="4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459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telah</a:t>
            </a:r>
            <a:endParaRPr sz="1800">
              <a:latin typeface="Arial MT"/>
              <a:cs typeface="Arial MT"/>
            </a:endParaRPr>
          </a:p>
          <a:p>
            <a:pPr marL="520065">
              <a:lnSpc>
                <a:spcPct val="100000"/>
              </a:lnSpc>
              <a:spcBef>
                <a:spcPts val="215"/>
              </a:spcBef>
            </a:pPr>
            <a:r>
              <a:rPr dirty="0" sz="1800">
                <a:latin typeface="Arial MT"/>
                <a:cs typeface="Arial MT"/>
              </a:rPr>
              <a:t>mereka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pelajari.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806" y="541946"/>
            <a:ext cx="739752" cy="9415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989" y="427482"/>
            <a:ext cx="50298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Penggunaan</a:t>
            </a:r>
            <a:r>
              <a:rPr dirty="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8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Bidang Pendidikan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dirty="0"/>
              <a:t>Bisa</a:t>
            </a:r>
            <a:r>
              <a:rPr dirty="0" spc="-20"/>
              <a:t> </a:t>
            </a:r>
            <a:r>
              <a:rPr dirty="0"/>
              <a:t>Apa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30"/>
              <a:t> </a:t>
            </a:r>
            <a:r>
              <a:rPr dirty="0"/>
              <a:t>Google</a:t>
            </a:r>
            <a:r>
              <a:rPr dirty="0" spc="-15"/>
              <a:t> </a:t>
            </a:r>
            <a:r>
              <a:rPr dirty="0" spc="-10"/>
              <a:t>Slide</a:t>
            </a: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400"/>
              <a:t>Media</a:t>
            </a:r>
            <a:r>
              <a:rPr dirty="0" sz="1400" spc="-50"/>
              <a:t> </a:t>
            </a:r>
            <a:r>
              <a:rPr dirty="0" sz="1400"/>
              <a:t>Presentasi</a:t>
            </a:r>
            <a:r>
              <a:rPr dirty="0" sz="1400" spc="-60"/>
              <a:t> </a:t>
            </a:r>
            <a:r>
              <a:rPr dirty="0" sz="1400"/>
              <a:t>Untuk</a:t>
            </a:r>
            <a:r>
              <a:rPr dirty="0" sz="1400" spc="-40"/>
              <a:t> </a:t>
            </a:r>
            <a:r>
              <a:rPr dirty="0" sz="1400"/>
              <a:t>Bahan</a:t>
            </a:r>
            <a:r>
              <a:rPr dirty="0" sz="1400" spc="-55"/>
              <a:t> </a:t>
            </a:r>
            <a:r>
              <a:rPr dirty="0" sz="1400"/>
              <a:t>Ajar</a:t>
            </a:r>
            <a:r>
              <a:rPr dirty="0" sz="1400" spc="-25"/>
              <a:t> </a:t>
            </a:r>
            <a:r>
              <a:rPr dirty="0" sz="1400"/>
              <a:t>Yang</a:t>
            </a:r>
            <a:r>
              <a:rPr dirty="0" sz="1400" spc="-35"/>
              <a:t> </a:t>
            </a:r>
            <a:r>
              <a:rPr dirty="0" sz="1400" spc="-10"/>
              <a:t>Menarik</a:t>
            </a:r>
            <a:endParaRPr sz="14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75588"/>
            <a:ext cx="9144000" cy="3456940"/>
            <a:chOff x="0" y="1275588"/>
            <a:chExt cx="9144000" cy="3456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5588"/>
              <a:ext cx="9144000" cy="34564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7220" y="1708403"/>
              <a:ext cx="611505" cy="2590800"/>
            </a:xfrm>
            <a:custGeom>
              <a:avLst/>
              <a:gdLst/>
              <a:ahLst/>
              <a:cxnLst/>
              <a:rect l="l" t="t" r="r" b="b"/>
              <a:pathLst>
                <a:path w="611505" h="2590800">
                  <a:moveTo>
                    <a:pt x="576072" y="2302764"/>
                  </a:moveTo>
                  <a:lnTo>
                    <a:pt x="572300" y="2256040"/>
                  </a:lnTo>
                  <a:lnTo>
                    <a:pt x="561378" y="2211705"/>
                  </a:lnTo>
                  <a:lnTo>
                    <a:pt x="543915" y="2170379"/>
                  </a:lnTo>
                  <a:lnTo>
                    <a:pt x="520496" y="2132634"/>
                  </a:lnTo>
                  <a:lnTo>
                    <a:pt x="491705" y="2099081"/>
                  </a:lnTo>
                  <a:lnTo>
                    <a:pt x="458139" y="2070290"/>
                  </a:lnTo>
                  <a:lnTo>
                    <a:pt x="420395" y="2046871"/>
                  </a:lnTo>
                  <a:lnTo>
                    <a:pt x="379069" y="2029409"/>
                  </a:lnTo>
                  <a:lnTo>
                    <a:pt x="334746" y="2018499"/>
                  </a:lnTo>
                  <a:lnTo>
                    <a:pt x="288036" y="2014728"/>
                  </a:lnTo>
                  <a:lnTo>
                    <a:pt x="241312" y="2018499"/>
                  </a:lnTo>
                  <a:lnTo>
                    <a:pt x="196989" y="2029409"/>
                  </a:lnTo>
                  <a:lnTo>
                    <a:pt x="155663" y="2046871"/>
                  </a:lnTo>
                  <a:lnTo>
                    <a:pt x="117919" y="2070290"/>
                  </a:lnTo>
                  <a:lnTo>
                    <a:pt x="84353" y="2099081"/>
                  </a:lnTo>
                  <a:lnTo>
                    <a:pt x="55562" y="2132634"/>
                  </a:lnTo>
                  <a:lnTo>
                    <a:pt x="32143" y="2170379"/>
                  </a:lnTo>
                  <a:lnTo>
                    <a:pt x="14681" y="2211705"/>
                  </a:lnTo>
                  <a:lnTo>
                    <a:pt x="3759" y="2256040"/>
                  </a:lnTo>
                  <a:lnTo>
                    <a:pt x="0" y="2302764"/>
                  </a:lnTo>
                  <a:lnTo>
                    <a:pt x="3759" y="2349487"/>
                  </a:lnTo>
                  <a:lnTo>
                    <a:pt x="14681" y="2393810"/>
                  </a:lnTo>
                  <a:lnTo>
                    <a:pt x="32143" y="2435136"/>
                  </a:lnTo>
                  <a:lnTo>
                    <a:pt x="55562" y="2472880"/>
                  </a:lnTo>
                  <a:lnTo>
                    <a:pt x="84353" y="2506446"/>
                  </a:lnTo>
                  <a:lnTo>
                    <a:pt x="117919" y="2535237"/>
                  </a:lnTo>
                  <a:lnTo>
                    <a:pt x="155663" y="2558656"/>
                  </a:lnTo>
                  <a:lnTo>
                    <a:pt x="196989" y="2576118"/>
                  </a:lnTo>
                  <a:lnTo>
                    <a:pt x="241312" y="2587040"/>
                  </a:lnTo>
                  <a:lnTo>
                    <a:pt x="288036" y="2590800"/>
                  </a:lnTo>
                  <a:lnTo>
                    <a:pt x="334746" y="2587040"/>
                  </a:lnTo>
                  <a:lnTo>
                    <a:pt x="379069" y="2576118"/>
                  </a:lnTo>
                  <a:lnTo>
                    <a:pt x="420395" y="2558656"/>
                  </a:lnTo>
                  <a:lnTo>
                    <a:pt x="458139" y="2535237"/>
                  </a:lnTo>
                  <a:lnTo>
                    <a:pt x="491705" y="2506446"/>
                  </a:lnTo>
                  <a:lnTo>
                    <a:pt x="520496" y="2472880"/>
                  </a:lnTo>
                  <a:lnTo>
                    <a:pt x="543915" y="2435136"/>
                  </a:lnTo>
                  <a:lnTo>
                    <a:pt x="561378" y="2393810"/>
                  </a:lnTo>
                  <a:lnTo>
                    <a:pt x="572300" y="2349487"/>
                  </a:lnTo>
                  <a:lnTo>
                    <a:pt x="576072" y="2302764"/>
                  </a:lnTo>
                  <a:close/>
                </a:path>
                <a:path w="611505" h="2590800">
                  <a:moveTo>
                    <a:pt x="592836" y="1295400"/>
                  </a:moveTo>
                  <a:lnTo>
                    <a:pt x="589064" y="1248676"/>
                  </a:lnTo>
                  <a:lnTo>
                    <a:pt x="578180" y="1204341"/>
                  </a:lnTo>
                  <a:lnTo>
                    <a:pt x="560768" y="1163015"/>
                  </a:lnTo>
                  <a:lnTo>
                    <a:pt x="537400" y="1125270"/>
                  </a:lnTo>
                  <a:lnTo>
                    <a:pt x="508685" y="1091717"/>
                  </a:lnTo>
                  <a:lnTo>
                    <a:pt x="475221" y="1062926"/>
                  </a:lnTo>
                  <a:lnTo>
                    <a:pt x="437578" y="1039507"/>
                  </a:lnTo>
                  <a:lnTo>
                    <a:pt x="396354" y="1022045"/>
                  </a:lnTo>
                  <a:lnTo>
                    <a:pt x="352158" y="1011135"/>
                  </a:lnTo>
                  <a:lnTo>
                    <a:pt x="305562" y="1007364"/>
                  </a:lnTo>
                  <a:lnTo>
                    <a:pt x="258953" y="1011135"/>
                  </a:lnTo>
                  <a:lnTo>
                    <a:pt x="214757" y="1022045"/>
                  </a:lnTo>
                  <a:lnTo>
                    <a:pt x="173532" y="1039507"/>
                  </a:lnTo>
                  <a:lnTo>
                    <a:pt x="135890" y="1062926"/>
                  </a:lnTo>
                  <a:lnTo>
                    <a:pt x="102425" y="1091717"/>
                  </a:lnTo>
                  <a:lnTo>
                    <a:pt x="73710" y="1125270"/>
                  </a:lnTo>
                  <a:lnTo>
                    <a:pt x="50342" y="1163015"/>
                  </a:lnTo>
                  <a:lnTo>
                    <a:pt x="32931" y="1204341"/>
                  </a:lnTo>
                  <a:lnTo>
                    <a:pt x="22047" y="1248676"/>
                  </a:lnTo>
                  <a:lnTo>
                    <a:pt x="18288" y="1295400"/>
                  </a:lnTo>
                  <a:lnTo>
                    <a:pt x="22047" y="1342136"/>
                  </a:lnTo>
                  <a:lnTo>
                    <a:pt x="32931" y="1386471"/>
                  </a:lnTo>
                  <a:lnTo>
                    <a:pt x="50342" y="1427797"/>
                  </a:lnTo>
                  <a:lnTo>
                    <a:pt x="73710" y="1465541"/>
                  </a:lnTo>
                  <a:lnTo>
                    <a:pt x="102425" y="1499095"/>
                  </a:lnTo>
                  <a:lnTo>
                    <a:pt x="135890" y="1527886"/>
                  </a:lnTo>
                  <a:lnTo>
                    <a:pt x="173532" y="1551305"/>
                  </a:lnTo>
                  <a:lnTo>
                    <a:pt x="214757" y="1568767"/>
                  </a:lnTo>
                  <a:lnTo>
                    <a:pt x="258953" y="1579676"/>
                  </a:lnTo>
                  <a:lnTo>
                    <a:pt x="305562" y="1583436"/>
                  </a:lnTo>
                  <a:lnTo>
                    <a:pt x="352158" y="1579676"/>
                  </a:lnTo>
                  <a:lnTo>
                    <a:pt x="396354" y="1568767"/>
                  </a:lnTo>
                  <a:lnTo>
                    <a:pt x="437578" y="1551305"/>
                  </a:lnTo>
                  <a:lnTo>
                    <a:pt x="475221" y="1527886"/>
                  </a:lnTo>
                  <a:lnTo>
                    <a:pt x="508685" y="1499095"/>
                  </a:lnTo>
                  <a:lnTo>
                    <a:pt x="537400" y="1465541"/>
                  </a:lnTo>
                  <a:lnTo>
                    <a:pt x="560768" y="1427797"/>
                  </a:lnTo>
                  <a:lnTo>
                    <a:pt x="578180" y="1386471"/>
                  </a:lnTo>
                  <a:lnTo>
                    <a:pt x="589064" y="1342136"/>
                  </a:lnTo>
                  <a:lnTo>
                    <a:pt x="592836" y="1295400"/>
                  </a:lnTo>
                  <a:close/>
                </a:path>
                <a:path w="611505" h="2590800">
                  <a:moveTo>
                    <a:pt x="611124" y="287274"/>
                  </a:moveTo>
                  <a:lnTo>
                    <a:pt x="607352" y="240690"/>
                  </a:lnTo>
                  <a:lnTo>
                    <a:pt x="596430" y="196494"/>
                  </a:lnTo>
                  <a:lnTo>
                    <a:pt x="578967" y="155270"/>
                  </a:lnTo>
                  <a:lnTo>
                    <a:pt x="555548" y="117640"/>
                  </a:lnTo>
                  <a:lnTo>
                    <a:pt x="526757" y="84162"/>
                  </a:lnTo>
                  <a:lnTo>
                    <a:pt x="493191" y="55448"/>
                  </a:lnTo>
                  <a:lnTo>
                    <a:pt x="455447" y="32080"/>
                  </a:lnTo>
                  <a:lnTo>
                    <a:pt x="414121" y="14655"/>
                  </a:lnTo>
                  <a:lnTo>
                    <a:pt x="369798" y="3771"/>
                  </a:lnTo>
                  <a:lnTo>
                    <a:pt x="323088" y="0"/>
                  </a:lnTo>
                  <a:lnTo>
                    <a:pt x="276364" y="3771"/>
                  </a:lnTo>
                  <a:lnTo>
                    <a:pt x="232041" y="14655"/>
                  </a:lnTo>
                  <a:lnTo>
                    <a:pt x="190715" y="32080"/>
                  </a:lnTo>
                  <a:lnTo>
                    <a:pt x="152971" y="55448"/>
                  </a:lnTo>
                  <a:lnTo>
                    <a:pt x="119405" y="84162"/>
                  </a:lnTo>
                  <a:lnTo>
                    <a:pt x="90614" y="117640"/>
                  </a:lnTo>
                  <a:lnTo>
                    <a:pt x="67195" y="155270"/>
                  </a:lnTo>
                  <a:lnTo>
                    <a:pt x="49733" y="196494"/>
                  </a:lnTo>
                  <a:lnTo>
                    <a:pt x="38811" y="240690"/>
                  </a:lnTo>
                  <a:lnTo>
                    <a:pt x="35052" y="287274"/>
                  </a:lnTo>
                  <a:lnTo>
                    <a:pt x="38811" y="333870"/>
                  </a:lnTo>
                  <a:lnTo>
                    <a:pt x="49733" y="378066"/>
                  </a:lnTo>
                  <a:lnTo>
                    <a:pt x="67195" y="419290"/>
                  </a:lnTo>
                  <a:lnTo>
                    <a:pt x="90614" y="456920"/>
                  </a:lnTo>
                  <a:lnTo>
                    <a:pt x="119405" y="490397"/>
                  </a:lnTo>
                  <a:lnTo>
                    <a:pt x="152971" y="519112"/>
                  </a:lnTo>
                  <a:lnTo>
                    <a:pt x="190715" y="542480"/>
                  </a:lnTo>
                  <a:lnTo>
                    <a:pt x="232041" y="559904"/>
                  </a:lnTo>
                  <a:lnTo>
                    <a:pt x="276364" y="570788"/>
                  </a:lnTo>
                  <a:lnTo>
                    <a:pt x="323088" y="574548"/>
                  </a:lnTo>
                  <a:lnTo>
                    <a:pt x="369798" y="570788"/>
                  </a:lnTo>
                  <a:lnTo>
                    <a:pt x="414121" y="559904"/>
                  </a:lnTo>
                  <a:lnTo>
                    <a:pt x="455447" y="542480"/>
                  </a:lnTo>
                  <a:lnTo>
                    <a:pt x="493191" y="519112"/>
                  </a:lnTo>
                  <a:lnTo>
                    <a:pt x="526757" y="490397"/>
                  </a:lnTo>
                  <a:lnTo>
                    <a:pt x="555548" y="456920"/>
                  </a:lnTo>
                  <a:lnTo>
                    <a:pt x="578967" y="419290"/>
                  </a:lnTo>
                  <a:lnTo>
                    <a:pt x="596430" y="378066"/>
                  </a:lnTo>
                  <a:lnTo>
                    <a:pt x="607352" y="333870"/>
                  </a:lnTo>
                  <a:lnTo>
                    <a:pt x="611124" y="287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79600" y="2565273"/>
            <a:ext cx="20053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Otomatis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Terintegrasi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9600" y="3573576"/>
            <a:ext cx="18542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Kemampuan Kolaborasi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79600" y="1556461"/>
            <a:ext cx="16656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Mudah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553712" y="1653552"/>
            <a:ext cx="1271270" cy="2700655"/>
          </a:xfrm>
          <a:custGeom>
            <a:avLst/>
            <a:gdLst/>
            <a:ahLst/>
            <a:cxnLst/>
            <a:rect l="l" t="t" r="r" b="b"/>
            <a:pathLst>
              <a:path w="1271270" h="2700654">
                <a:moveTo>
                  <a:pt x="36576" y="0"/>
                </a:moveTo>
                <a:lnTo>
                  <a:pt x="0" y="0"/>
                </a:lnTo>
                <a:lnTo>
                  <a:pt x="0" y="2700515"/>
                </a:lnTo>
                <a:lnTo>
                  <a:pt x="36576" y="2700515"/>
                </a:lnTo>
                <a:lnTo>
                  <a:pt x="36576" y="0"/>
                </a:lnTo>
                <a:close/>
              </a:path>
              <a:path w="1271270" h="2700654">
                <a:moveTo>
                  <a:pt x="1235964" y="2366759"/>
                </a:moveTo>
                <a:lnTo>
                  <a:pt x="1232192" y="2320036"/>
                </a:lnTo>
                <a:lnTo>
                  <a:pt x="1221282" y="2275700"/>
                </a:lnTo>
                <a:lnTo>
                  <a:pt x="1203820" y="2234374"/>
                </a:lnTo>
                <a:lnTo>
                  <a:pt x="1180401" y="2196630"/>
                </a:lnTo>
                <a:lnTo>
                  <a:pt x="1151610" y="2163076"/>
                </a:lnTo>
                <a:lnTo>
                  <a:pt x="1118057" y="2134285"/>
                </a:lnTo>
                <a:lnTo>
                  <a:pt x="1080312" y="2110867"/>
                </a:lnTo>
                <a:lnTo>
                  <a:pt x="1038987" y="2093404"/>
                </a:lnTo>
                <a:lnTo>
                  <a:pt x="994651" y="2082495"/>
                </a:lnTo>
                <a:lnTo>
                  <a:pt x="947928" y="2078723"/>
                </a:lnTo>
                <a:lnTo>
                  <a:pt x="901192" y="2082495"/>
                </a:lnTo>
                <a:lnTo>
                  <a:pt x="856856" y="2093404"/>
                </a:lnTo>
                <a:lnTo>
                  <a:pt x="815530" y="2110867"/>
                </a:lnTo>
                <a:lnTo>
                  <a:pt x="777786" y="2134285"/>
                </a:lnTo>
                <a:lnTo>
                  <a:pt x="744232" y="2163076"/>
                </a:lnTo>
                <a:lnTo>
                  <a:pt x="715441" y="2196630"/>
                </a:lnTo>
                <a:lnTo>
                  <a:pt x="692023" y="2234374"/>
                </a:lnTo>
                <a:lnTo>
                  <a:pt x="674560" y="2275700"/>
                </a:lnTo>
                <a:lnTo>
                  <a:pt x="663651" y="2320036"/>
                </a:lnTo>
                <a:lnTo>
                  <a:pt x="659892" y="2366759"/>
                </a:lnTo>
                <a:lnTo>
                  <a:pt x="663651" y="2413482"/>
                </a:lnTo>
                <a:lnTo>
                  <a:pt x="674560" y="2457805"/>
                </a:lnTo>
                <a:lnTo>
                  <a:pt x="692023" y="2499131"/>
                </a:lnTo>
                <a:lnTo>
                  <a:pt x="715441" y="2536875"/>
                </a:lnTo>
                <a:lnTo>
                  <a:pt x="744232" y="2570442"/>
                </a:lnTo>
                <a:lnTo>
                  <a:pt x="777786" y="2599232"/>
                </a:lnTo>
                <a:lnTo>
                  <a:pt x="815530" y="2622651"/>
                </a:lnTo>
                <a:lnTo>
                  <a:pt x="856856" y="2640114"/>
                </a:lnTo>
                <a:lnTo>
                  <a:pt x="901192" y="2651036"/>
                </a:lnTo>
                <a:lnTo>
                  <a:pt x="947928" y="2654795"/>
                </a:lnTo>
                <a:lnTo>
                  <a:pt x="994651" y="2651036"/>
                </a:lnTo>
                <a:lnTo>
                  <a:pt x="1038987" y="2640114"/>
                </a:lnTo>
                <a:lnTo>
                  <a:pt x="1080312" y="2622651"/>
                </a:lnTo>
                <a:lnTo>
                  <a:pt x="1118057" y="2599232"/>
                </a:lnTo>
                <a:lnTo>
                  <a:pt x="1151610" y="2570442"/>
                </a:lnTo>
                <a:lnTo>
                  <a:pt x="1180401" y="2536875"/>
                </a:lnTo>
                <a:lnTo>
                  <a:pt x="1203820" y="2499131"/>
                </a:lnTo>
                <a:lnTo>
                  <a:pt x="1221282" y="2457805"/>
                </a:lnTo>
                <a:lnTo>
                  <a:pt x="1232192" y="2413482"/>
                </a:lnTo>
                <a:lnTo>
                  <a:pt x="1235964" y="2366759"/>
                </a:lnTo>
                <a:close/>
              </a:path>
              <a:path w="1271270" h="2700654">
                <a:moveTo>
                  <a:pt x="1252728" y="1357871"/>
                </a:moveTo>
                <a:lnTo>
                  <a:pt x="1248956" y="1311148"/>
                </a:lnTo>
                <a:lnTo>
                  <a:pt x="1238046" y="1266812"/>
                </a:lnTo>
                <a:lnTo>
                  <a:pt x="1220584" y="1225486"/>
                </a:lnTo>
                <a:lnTo>
                  <a:pt x="1197165" y="1187742"/>
                </a:lnTo>
                <a:lnTo>
                  <a:pt x="1168374" y="1154188"/>
                </a:lnTo>
                <a:lnTo>
                  <a:pt x="1134821" y="1125397"/>
                </a:lnTo>
                <a:lnTo>
                  <a:pt x="1097076" y="1101979"/>
                </a:lnTo>
                <a:lnTo>
                  <a:pt x="1055751" y="1084516"/>
                </a:lnTo>
                <a:lnTo>
                  <a:pt x="1011415" y="1073607"/>
                </a:lnTo>
                <a:lnTo>
                  <a:pt x="964692" y="1069835"/>
                </a:lnTo>
                <a:lnTo>
                  <a:pt x="917956" y="1073607"/>
                </a:lnTo>
                <a:lnTo>
                  <a:pt x="873620" y="1084516"/>
                </a:lnTo>
                <a:lnTo>
                  <a:pt x="832294" y="1101979"/>
                </a:lnTo>
                <a:lnTo>
                  <a:pt x="794550" y="1125397"/>
                </a:lnTo>
                <a:lnTo>
                  <a:pt x="760996" y="1154188"/>
                </a:lnTo>
                <a:lnTo>
                  <a:pt x="732205" y="1187742"/>
                </a:lnTo>
                <a:lnTo>
                  <a:pt x="708787" y="1225486"/>
                </a:lnTo>
                <a:lnTo>
                  <a:pt x="691324" y="1266812"/>
                </a:lnTo>
                <a:lnTo>
                  <a:pt x="680415" y="1311148"/>
                </a:lnTo>
                <a:lnTo>
                  <a:pt x="676656" y="1357871"/>
                </a:lnTo>
                <a:lnTo>
                  <a:pt x="680415" y="1404607"/>
                </a:lnTo>
                <a:lnTo>
                  <a:pt x="691324" y="1448943"/>
                </a:lnTo>
                <a:lnTo>
                  <a:pt x="708787" y="1490268"/>
                </a:lnTo>
                <a:lnTo>
                  <a:pt x="732205" y="1528013"/>
                </a:lnTo>
                <a:lnTo>
                  <a:pt x="760996" y="1561566"/>
                </a:lnTo>
                <a:lnTo>
                  <a:pt x="794550" y="1590357"/>
                </a:lnTo>
                <a:lnTo>
                  <a:pt x="832294" y="1613776"/>
                </a:lnTo>
                <a:lnTo>
                  <a:pt x="873620" y="1631238"/>
                </a:lnTo>
                <a:lnTo>
                  <a:pt x="917956" y="1642148"/>
                </a:lnTo>
                <a:lnTo>
                  <a:pt x="964692" y="1645907"/>
                </a:lnTo>
                <a:lnTo>
                  <a:pt x="1011415" y="1642148"/>
                </a:lnTo>
                <a:lnTo>
                  <a:pt x="1055751" y="1631238"/>
                </a:lnTo>
                <a:lnTo>
                  <a:pt x="1097076" y="1613776"/>
                </a:lnTo>
                <a:lnTo>
                  <a:pt x="1134821" y="1590357"/>
                </a:lnTo>
                <a:lnTo>
                  <a:pt x="1168374" y="1561566"/>
                </a:lnTo>
                <a:lnTo>
                  <a:pt x="1197165" y="1528013"/>
                </a:lnTo>
                <a:lnTo>
                  <a:pt x="1220584" y="1490268"/>
                </a:lnTo>
                <a:lnTo>
                  <a:pt x="1238046" y="1448943"/>
                </a:lnTo>
                <a:lnTo>
                  <a:pt x="1248956" y="1404607"/>
                </a:lnTo>
                <a:lnTo>
                  <a:pt x="1252728" y="1357871"/>
                </a:lnTo>
                <a:close/>
              </a:path>
              <a:path w="1271270" h="2700654">
                <a:moveTo>
                  <a:pt x="1271016" y="350507"/>
                </a:moveTo>
                <a:lnTo>
                  <a:pt x="1267244" y="303784"/>
                </a:lnTo>
                <a:lnTo>
                  <a:pt x="1256334" y="259448"/>
                </a:lnTo>
                <a:lnTo>
                  <a:pt x="1238872" y="218122"/>
                </a:lnTo>
                <a:lnTo>
                  <a:pt x="1215453" y="180378"/>
                </a:lnTo>
                <a:lnTo>
                  <a:pt x="1186662" y="146824"/>
                </a:lnTo>
                <a:lnTo>
                  <a:pt x="1153109" y="118033"/>
                </a:lnTo>
                <a:lnTo>
                  <a:pt x="1115364" y="94615"/>
                </a:lnTo>
                <a:lnTo>
                  <a:pt x="1074039" y="77152"/>
                </a:lnTo>
                <a:lnTo>
                  <a:pt x="1029703" y="66243"/>
                </a:lnTo>
                <a:lnTo>
                  <a:pt x="982980" y="62471"/>
                </a:lnTo>
                <a:lnTo>
                  <a:pt x="936244" y="66243"/>
                </a:lnTo>
                <a:lnTo>
                  <a:pt x="891908" y="77152"/>
                </a:lnTo>
                <a:lnTo>
                  <a:pt x="850582" y="94615"/>
                </a:lnTo>
                <a:lnTo>
                  <a:pt x="812838" y="118033"/>
                </a:lnTo>
                <a:lnTo>
                  <a:pt x="779284" y="146824"/>
                </a:lnTo>
                <a:lnTo>
                  <a:pt x="750493" y="180378"/>
                </a:lnTo>
                <a:lnTo>
                  <a:pt x="727075" y="218122"/>
                </a:lnTo>
                <a:lnTo>
                  <a:pt x="709612" y="259448"/>
                </a:lnTo>
                <a:lnTo>
                  <a:pt x="698703" y="303784"/>
                </a:lnTo>
                <a:lnTo>
                  <a:pt x="694944" y="350507"/>
                </a:lnTo>
                <a:lnTo>
                  <a:pt x="698703" y="397243"/>
                </a:lnTo>
                <a:lnTo>
                  <a:pt x="709612" y="441579"/>
                </a:lnTo>
                <a:lnTo>
                  <a:pt x="727075" y="482904"/>
                </a:lnTo>
                <a:lnTo>
                  <a:pt x="750493" y="520649"/>
                </a:lnTo>
                <a:lnTo>
                  <a:pt x="779284" y="554202"/>
                </a:lnTo>
                <a:lnTo>
                  <a:pt x="812838" y="582993"/>
                </a:lnTo>
                <a:lnTo>
                  <a:pt x="850582" y="606412"/>
                </a:lnTo>
                <a:lnTo>
                  <a:pt x="891908" y="623874"/>
                </a:lnTo>
                <a:lnTo>
                  <a:pt x="936244" y="634784"/>
                </a:lnTo>
                <a:lnTo>
                  <a:pt x="982980" y="638543"/>
                </a:lnTo>
                <a:lnTo>
                  <a:pt x="1029703" y="634784"/>
                </a:lnTo>
                <a:lnTo>
                  <a:pt x="1074039" y="623874"/>
                </a:lnTo>
                <a:lnTo>
                  <a:pt x="1115364" y="606412"/>
                </a:lnTo>
                <a:lnTo>
                  <a:pt x="1153109" y="582993"/>
                </a:lnTo>
                <a:lnTo>
                  <a:pt x="1186662" y="554202"/>
                </a:lnTo>
                <a:lnTo>
                  <a:pt x="1215453" y="520649"/>
                </a:lnTo>
                <a:lnTo>
                  <a:pt x="1238872" y="482904"/>
                </a:lnTo>
                <a:lnTo>
                  <a:pt x="1256334" y="441579"/>
                </a:lnTo>
                <a:lnTo>
                  <a:pt x="1267244" y="397243"/>
                </a:lnTo>
                <a:lnTo>
                  <a:pt x="1271016" y="350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976365" y="1565275"/>
            <a:ext cx="21405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Rujukan Pembelajaran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76365" y="2649423"/>
            <a:ext cx="236093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Publikasi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Publik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76365" y="3658311"/>
            <a:ext cx="22574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Fitur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dengan Explore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8139" y="1799335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2477" y="2799333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2477" y="3807663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57240" y="1805685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21553" y="2805810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21553" y="3814064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850135"/>
            <a:ext cx="9144000" cy="3293745"/>
            <a:chOff x="0" y="1850135"/>
            <a:chExt cx="9144000" cy="3293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32175"/>
              <a:ext cx="9144000" cy="2211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1850135"/>
              <a:ext cx="5173980" cy="29596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0141" y="138429"/>
            <a:ext cx="536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Kelebihan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Fitur</a:t>
            </a:r>
            <a:r>
              <a:rPr dirty="0" spc="-25"/>
              <a:t> </a:t>
            </a:r>
            <a:r>
              <a:rPr dirty="0" spc="-10"/>
              <a:t>Canggih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95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Menyimpan</a:t>
            </a:r>
            <a:r>
              <a:rPr dirty="0" spc="-65"/>
              <a:t> </a:t>
            </a:r>
            <a:r>
              <a:rPr dirty="0"/>
              <a:t>Otomatis,</a:t>
            </a:r>
            <a:r>
              <a:rPr dirty="0" spc="-105"/>
              <a:t> </a:t>
            </a:r>
            <a:r>
              <a:rPr dirty="0"/>
              <a:t>Sisip</a:t>
            </a:r>
            <a:r>
              <a:rPr dirty="0" spc="-60"/>
              <a:t> </a:t>
            </a:r>
            <a:r>
              <a:rPr dirty="0"/>
              <a:t>Gambar</a:t>
            </a:r>
            <a:r>
              <a:rPr dirty="0" spc="-75"/>
              <a:t> </a:t>
            </a:r>
            <a:r>
              <a:rPr dirty="0"/>
              <a:t>Dan</a:t>
            </a:r>
            <a:r>
              <a:rPr dirty="0" spc="-75"/>
              <a:t> </a:t>
            </a:r>
            <a:r>
              <a:rPr dirty="0"/>
              <a:t>Ubah</a:t>
            </a:r>
            <a:r>
              <a:rPr dirty="0" spc="-70"/>
              <a:t> </a:t>
            </a:r>
            <a:r>
              <a:rPr dirty="0"/>
              <a:t>Bentuk,</a:t>
            </a:r>
            <a:r>
              <a:rPr dirty="0" spc="-75"/>
              <a:t> </a:t>
            </a:r>
            <a:r>
              <a:rPr dirty="0" spc="-10"/>
              <a:t>Desain </a:t>
            </a:r>
            <a:r>
              <a:rPr dirty="0"/>
              <a:t>Cover</a:t>
            </a:r>
            <a:r>
              <a:rPr dirty="0" spc="-80"/>
              <a:t> </a:t>
            </a:r>
            <a:r>
              <a:rPr dirty="0"/>
              <a:t>Otomatis,</a:t>
            </a:r>
            <a:r>
              <a:rPr dirty="0" spc="-110"/>
              <a:t> </a:t>
            </a:r>
            <a:r>
              <a:rPr dirty="0"/>
              <a:t>Insert</a:t>
            </a:r>
            <a:r>
              <a:rPr dirty="0" spc="-95"/>
              <a:t> </a:t>
            </a:r>
            <a:r>
              <a:rPr dirty="0"/>
              <a:t>Video</a:t>
            </a:r>
            <a:r>
              <a:rPr dirty="0" spc="-60"/>
              <a:t> </a:t>
            </a:r>
            <a:r>
              <a:rPr dirty="0"/>
              <a:t>Pembelajaran</a:t>
            </a:r>
            <a:r>
              <a:rPr dirty="0" spc="-50"/>
              <a:t> </a:t>
            </a:r>
            <a:r>
              <a:rPr dirty="0"/>
              <a:t>Dengan</a:t>
            </a:r>
            <a:r>
              <a:rPr dirty="0" spc="-65"/>
              <a:t> </a:t>
            </a:r>
            <a:r>
              <a:rPr dirty="0" spc="-10"/>
              <a:t>Durasi </a:t>
            </a:r>
            <a:r>
              <a:rPr dirty="0"/>
              <a:t>Tonton,</a:t>
            </a:r>
            <a:r>
              <a:rPr dirty="0" spc="-110"/>
              <a:t> </a:t>
            </a:r>
            <a:r>
              <a:rPr dirty="0"/>
              <a:t>Kolaborasi</a:t>
            </a:r>
            <a:r>
              <a:rPr dirty="0" spc="-80"/>
              <a:t> </a:t>
            </a:r>
            <a:r>
              <a:rPr dirty="0"/>
              <a:t>dan</a:t>
            </a:r>
            <a:r>
              <a:rPr dirty="0" spc="-100"/>
              <a:t> </a:t>
            </a:r>
            <a:r>
              <a:rPr dirty="0"/>
              <a:t>Publikasi</a:t>
            </a:r>
            <a:r>
              <a:rPr dirty="0" spc="-80"/>
              <a:t> </a:t>
            </a:r>
            <a:r>
              <a:rPr dirty="0" spc="-10"/>
              <a:t>Public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5617464" y="2290572"/>
            <a:ext cx="2664460" cy="1969135"/>
          </a:xfrm>
          <a:custGeom>
            <a:avLst/>
            <a:gdLst/>
            <a:ahLst/>
            <a:cxnLst/>
            <a:rect l="l" t="t" r="r" b="b"/>
            <a:pathLst>
              <a:path w="2664459" h="1969135">
                <a:moveTo>
                  <a:pt x="2663951" y="0"/>
                </a:moveTo>
                <a:lnTo>
                  <a:pt x="0" y="0"/>
                </a:lnTo>
                <a:lnTo>
                  <a:pt x="0" y="1969008"/>
                </a:lnTo>
                <a:lnTo>
                  <a:pt x="2663951" y="1969008"/>
                </a:lnTo>
                <a:lnTo>
                  <a:pt x="26639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67868" y="3363467"/>
            <a:ext cx="3023870" cy="10090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dirty="0" sz="6000" spc="-20">
                <a:latin typeface="Arial MT"/>
                <a:cs typeface="Arial MT"/>
              </a:rPr>
              <a:t>DEMO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693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dirty="0"/>
              <a:t>Cara</a:t>
            </a:r>
            <a:r>
              <a:rPr dirty="0" spc="-40"/>
              <a:t> </a:t>
            </a:r>
            <a:r>
              <a:rPr dirty="0"/>
              <a:t>Mendapatkan</a:t>
            </a:r>
            <a:r>
              <a:rPr dirty="0" spc="-55"/>
              <a:t> </a:t>
            </a:r>
            <a:r>
              <a:rPr dirty="0"/>
              <a:t>Akun</a:t>
            </a:r>
            <a:r>
              <a:rPr dirty="0" spc="-20"/>
              <a:t> </a:t>
            </a:r>
            <a:r>
              <a:rPr dirty="0" spc="-10"/>
              <a:t>belajar.id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08227" y="3748341"/>
            <a:ext cx="7764145" cy="1395730"/>
            <a:chOff x="1308227" y="3748341"/>
            <a:chExt cx="7764145" cy="13957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6659" y="3880103"/>
              <a:ext cx="5315712" cy="126339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08227" y="3748341"/>
              <a:ext cx="5285740" cy="198120"/>
            </a:xfrm>
            <a:custGeom>
              <a:avLst/>
              <a:gdLst/>
              <a:ahLst/>
              <a:cxnLst/>
              <a:rect l="l" t="t" r="r" b="b"/>
              <a:pathLst>
                <a:path w="5285740" h="198120">
                  <a:moveTo>
                    <a:pt x="5285232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5285232" y="198120"/>
                  </a:lnTo>
                  <a:lnTo>
                    <a:pt x="5285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38606" y="1522933"/>
            <a:ext cx="7333615" cy="2429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24282B"/>
                </a:solidFill>
                <a:latin typeface="Roboto Lt"/>
                <a:cs typeface="Roboto Lt"/>
              </a:rPr>
              <a:t>Untuk</a:t>
            </a:r>
            <a:r>
              <a:rPr dirty="0" sz="1900" spc="-8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900" spc="-10">
                <a:solidFill>
                  <a:srgbClr val="24282B"/>
                </a:solidFill>
                <a:latin typeface="Roboto Lt"/>
                <a:cs typeface="Roboto Lt"/>
              </a:rPr>
              <a:t>Siswa,</a:t>
            </a:r>
            <a:r>
              <a:rPr dirty="0" sz="1900" spc="-7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900" spc="-10">
                <a:solidFill>
                  <a:srgbClr val="24282B"/>
                </a:solidFill>
                <a:latin typeface="Roboto Lt"/>
                <a:cs typeface="Roboto Lt"/>
              </a:rPr>
              <a:t>Guru,</a:t>
            </a:r>
            <a:r>
              <a:rPr dirty="0" sz="1900" spc="-8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900">
                <a:solidFill>
                  <a:srgbClr val="24282B"/>
                </a:solidFill>
                <a:latin typeface="Roboto Lt"/>
                <a:cs typeface="Roboto Lt"/>
              </a:rPr>
              <a:t>dan</a:t>
            </a:r>
            <a:r>
              <a:rPr dirty="0" sz="1900" spc="-8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900">
                <a:solidFill>
                  <a:srgbClr val="24282B"/>
                </a:solidFill>
                <a:latin typeface="Roboto Lt"/>
                <a:cs typeface="Roboto Lt"/>
              </a:rPr>
              <a:t>Tenaga</a:t>
            </a:r>
            <a:r>
              <a:rPr dirty="0" sz="1900" spc="-8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900" spc="-10">
                <a:solidFill>
                  <a:srgbClr val="24282B"/>
                </a:solidFill>
                <a:latin typeface="Roboto Lt"/>
                <a:cs typeface="Roboto Lt"/>
              </a:rPr>
              <a:t>Kependidikan</a:t>
            </a:r>
            <a:endParaRPr sz="1900">
              <a:latin typeface="Roboto Lt"/>
              <a:cs typeface="Roboto Lt"/>
            </a:endParaRPr>
          </a:p>
          <a:p>
            <a:pPr marL="469265" marR="369570" indent="-311150">
              <a:lnSpc>
                <a:spcPct val="114599"/>
              </a:lnSpc>
              <a:spcBef>
                <a:spcPts val="1095"/>
              </a:spcBef>
              <a:buAutoNum type="arabicPeriod"/>
              <a:tabLst>
                <a:tab pos="469265" algn="l"/>
              </a:tabLst>
            </a:pP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Dapatkan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nama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(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user</a:t>
            </a:r>
            <a:r>
              <a:rPr dirty="0" sz="1300" spc="-45" b="1" i="1">
                <a:solidFill>
                  <a:srgbClr val="24282B"/>
                </a:solidFill>
                <a:latin typeface="Roboto Bk"/>
                <a:cs typeface="Roboto Bk"/>
              </a:rPr>
              <a:t> 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ID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)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dan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akses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masuk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(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password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)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Pembelajaran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dari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Operator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Satuan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Pendidikan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di</a:t>
            </a:r>
            <a:r>
              <a:rPr dirty="0" sz="1300" spc="-6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sekolah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endParaRPr sz="1300">
              <a:latin typeface="Roboto Lt"/>
              <a:cs typeface="Roboto Lt"/>
            </a:endParaRPr>
          </a:p>
          <a:p>
            <a:pPr marL="469265" marR="280035" indent="-311150">
              <a:lnSpc>
                <a:spcPct val="115500"/>
              </a:lnSpc>
              <a:spcBef>
                <a:spcPts val="994"/>
              </a:spcBef>
              <a:buAutoNum type="arabicPeriod"/>
              <a:tabLst>
                <a:tab pos="469265" algn="l"/>
              </a:tabLst>
            </a:pP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Buka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halaman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u="sng" sz="13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Roboto Lt"/>
                <a:cs typeface="Roboto Lt"/>
                <a:hlinkClick r:id="rId3"/>
              </a:rPr>
              <a:t>mail.google.com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,</a:t>
            </a:r>
            <a:r>
              <a:rPr dirty="0" sz="1300" spc="-2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lalu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masukkan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nama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(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user</a:t>
            </a:r>
            <a:r>
              <a:rPr dirty="0" sz="1300" spc="-45" b="1" i="1">
                <a:solidFill>
                  <a:srgbClr val="24282B"/>
                </a:solidFill>
                <a:latin typeface="Roboto Bk"/>
                <a:cs typeface="Roboto Bk"/>
              </a:rPr>
              <a:t> 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ID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)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dan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akses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masuk</a:t>
            </a:r>
            <a:r>
              <a:rPr dirty="0" sz="1300" spc="-6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akun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(</a:t>
            </a:r>
            <a:r>
              <a:rPr dirty="0" sz="1300" spc="-10" b="1" i="1">
                <a:solidFill>
                  <a:srgbClr val="24282B"/>
                </a:solidFill>
                <a:latin typeface="Roboto Bk"/>
                <a:cs typeface="Roboto Bk"/>
              </a:rPr>
              <a:t>password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)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yang</a:t>
            </a:r>
            <a:r>
              <a:rPr dirty="0" sz="1300" spc="-1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r>
              <a:rPr dirty="0" sz="1300" spc="-2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dapatkan</a:t>
            </a:r>
            <a:endParaRPr sz="1300">
              <a:latin typeface="Roboto Lt"/>
              <a:cs typeface="Roboto Lt"/>
            </a:endParaRPr>
          </a:p>
          <a:p>
            <a:pPr marL="469265" marR="5080" indent="-311150">
              <a:lnSpc>
                <a:spcPct val="114599"/>
              </a:lnSpc>
              <a:spcBef>
                <a:spcPts val="1010"/>
              </a:spcBef>
              <a:buAutoNum type="arabicPeriod"/>
              <a:tabLst>
                <a:tab pos="469265" algn="l"/>
              </a:tabLst>
            </a:pP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akan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diminta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untuk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menyetujui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syarat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dan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ketentuan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penggunaan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Pembelajaran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lalu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mengganti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akses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masuk</a:t>
            </a:r>
            <a:r>
              <a:rPr dirty="0" sz="1300" spc="-5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(</a:t>
            </a:r>
            <a:r>
              <a:rPr dirty="0" sz="1300" b="1" i="1">
                <a:solidFill>
                  <a:srgbClr val="24282B"/>
                </a:solidFill>
                <a:latin typeface="Roboto Bk"/>
                <a:cs typeface="Roboto Bk"/>
              </a:rPr>
              <a:t>password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)</a:t>
            </a:r>
            <a:r>
              <a:rPr dirty="0" sz="1300" spc="-5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Pembelajaran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endParaRPr sz="1300">
              <a:latin typeface="Roboto Lt"/>
              <a:cs typeface="Roboto Lt"/>
            </a:endParaRPr>
          </a:p>
          <a:p>
            <a:pPr marL="469265" indent="-310515">
              <a:lnSpc>
                <a:spcPct val="100000"/>
              </a:lnSpc>
              <a:spcBef>
                <a:spcPts val="1235"/>
              </a:spcBef>
              <a:buAutoNum type="arabicPeriod"/>
              <a:tabLst>
                <a:tab pos="469265" algn="l"/>
              </a:tabLst>
            </a:pP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Selamat!</a:t>
            </a:r>
            <a:r>
              <a:rPr dirty="0" sz="1300" spc="-4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sudah</a:t>
            </a:r>
            <a:r>
              <a:rPr dirty="0" sz="1300" spc="-4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dapat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menggunakan</a:t>
            </a:r>
            <a:r>
              <a:rPr dirty="0" sz="1300" spc="-1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Akun</a:t>
            </a:r>
            <a:r>
              <a:rPr dirty="0" sz="1300" spc="-35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10">
                <a:solidFill>
                  <a:srgbClr val="24282B"/>
                </a:solidFill>
                <a:latin typeface="Roboto Lt"/>
                <a:cs typeface="Roboto Lt"/>
              </a:rPr>
              <a:t>Pembelajaran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>
                <a:solidFill>
                  <a:srgbClr val="24282B"/>
                </a:solidFill>
                <a:latin typeface="Roboto Lt"/>
                <a:cs typeface="Roboto Lt"/>
              </a:rPr>
              <a:t>baru</a:t>
            </a:r>
            <a:r>
              <a:rPr dirty="0" sz="1300" spc="-30">
                <a:solidFill>
                  <a:srgbClr val="24282B"/>
                </a:solidFill>
                <a:latin typeface="Roboto Lt"/>
                <a:cs typeface="Roboto Lt"/>
              </a:rPr>
              <a:t> </a:t>
            </a:r>
            <a:r>
              <a:rPr dirty="0" sz="1300" spc="-20">
                <a:solidFill>
                  <a:srgbClr val="24282B"/>
                </a:solidFill>
                <a:latin typeface="Roboto Lt"/>
                <a:cs typeface="Roboto Lt"/>
              </a:rPr>
              <a:t>Anda</a:t>
            </a:r>
            <a:endParaRPr sz="1300">
              <a:latin typeface="Roboto Lt"/>
              <a:cs typeface="Roboto L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593458" y="3748341"/>
            <a:ext cx="40005" cy="198120"/>
          </a:xfrm>
          <a:custGeom>
            <a:avLst/>
            <a:gdLst/>
            <a:ahLst/>
            <a:cxnLst/>
            <a:rect l="l" t="t" r="r" b="b"/>
            <a:pathLst>
              <a:path w="40004" h="198120">
                <a:moveTo>
                  <a:pt x="39624" y="0"/>
                </a:moveTo>
                <a:lnTo>
                  <a:pt x="0" y="0"/>
                </a:lnTo>
                <a:lnTo>
                  <a:pt x="0" y="198120"/>
                </a:lnTo>
                <a:lnTo>
                  <a:pt x="39624" y="198120"/>
                </a:lnTo>
                <a:lnTo>
                  <a:pt x="39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438150"/>
            <a:ext cx="41535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00000"/>
                </a:solidFill>
              </a:rPr>
              <a:t>Membuat</a:t>
            </a:r>
            <a:r>
              <a:rPr dirty="0" sz="3200" spc="-7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Google</a:t>
            </a:r>
            <a:r>
              <a:rPr dirty="0" sz="3200" spc="-60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Slide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1075942"/>
            <a:ext cx="6551676" cy="397002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0550" y="581406"/>
            <a:ext cx="3713479" cy="1107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Memberi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Nama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File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Google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Slide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>
              <a:latin typeface="Arial MT"/>
              <a:cs typeface="Arial MT"/>
            </a:endParaRPr>
          </a:p>
          <a:p>
            <a:pPr marL="1454785" marR="5080">
              <a:lnSpc>
                <a:spcPct val="100000"/>
              </a:lnSpc>
              <a:spcBef>
                <a:spcPts val="5"/>
              </a:spcBef>
            </a:pPr>
            <a:r>
              <a:rPr dirty="0" sz="1400" spc="50">
                <a:solidFill>
                  <a:srgbClr val="FF0000"/>
                </a:solidFill>
                <a:latin typeface="Tahoma"/>
                <a:cs typeface="Tahoma"/>
              </a:rPr>
              <a:t>Rename</a:t>
            </a:r>
            <a:r>
              <a:rPr dirty="0" sz="1400" spc="-5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tulisan</a:t>
            </a:r>
            <a:r>
              <a:rPr dirty="0" sz="14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ini</a:t>
            </a:r>
            <a:r>
              <a:rPr dirty="0" sz="1400" spc="-2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dengan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Nama</a:t>
            </a:r>
            <a:r>
              <a:rPr dirty="0" sz="14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File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yang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45">
                <a:solidFill>
                  <a:srgbClr val="FF0000"/>
                </a:solidFill>
                <a:latin typeface="Tahoma"/>
                <a:cs typeface="Tahoma"/>
              </a:rPr>
              <a:t>diinginkan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485900" y="1764792"/>
            <a:ext cx="6286500" cy="2082164"/>
            <a:chOff x="1485900" y="1764792"/>
            <a:chExt cx="6286500" cy="208216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5900" y="1764792"/>
              <a:ext cx="6286500" cy="208178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89581" y="1789938"/>
              <a:ext cx="1914525" cy="390525"/>
            </a:xfrm>
            <a:custGeom>
              <a:avLst/>
              <a:gdLst/>
              <a:ahLst/>
              <a:cxnLst/>
              <a:rect l="l" t="t" r="r" b="b"/>
              <a:pathLst>
                <a:path w="1914525" h="390525">
                  <a:moveTo>
                    <a:pt x="0" y="65024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1849120" y="0"/>
                  </a:lnTo>
                  <a:lnTo>
                    <a:pt x="1874442" y="5105"/>
                  </a:lnTo>
                  <a:lnTo>
                    <a:pt x="1895109" y="19034"/>
                  </a:lnTo>
                  <a:lnTo>
                    <a:pt x="1909038" y="39701"/>
                  </a:lnTo>
                  <a:lnTo>
                    <a:pt x="1914144" y="65024"/>
                  </a:lnTo>
                  <a:lnTo>
                    <a:pt x="1914144" y="325119"/>
                  </a:lnTo>
                  <a:lnTo>
                    <a:pt x="1909038" y="350442"/>
                  </a:lnTo>
                  <a:lnTo>
                    <a:pt x="1895109" y="371109"/>
                  </a:lnTo>
                  <a:lnTo>
                    <a:pt x="1874442" y="385038"/>
                  </a:lnTo>
                  <a:lnTo>
                    <a:pt x="1849120" y="390144"/>
                  </a:lnTo>
                  <a:lnTo>
                    <a:pt x="65024" y="390144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200" y="1130578"/>
            <a:ext cx="8114030" cy="3601720"/>
            <a:chOff x="457200" y="1130578"/>
            <a:chExt cx="8114030" cy="36017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130578"/>
              <a:ext cx="5379720" cy="23197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94482" y="1247393"/>
              <a:ext cx="257810" cy="238125"/>
            </a:xfrm>
            <a:custGeom>
              <a:avLst/>
              <a:gdLst/>
              <a:ahLst/>
              <a:cxnLst/>
              <a:rect l="l" t="t" r="r" b="b"/>
              <a:pathLst>
                <a:path w="257810" h="238125">
                  <a:moveTo>
                    <a:pt x="0" y="39623"/>
                  </a:moveTo>
                  <a:lnTo>
                    <a:pt x="3119" y="24217"/>
                  </a:lnTo>
                  <a:lnTo>
                    <a:pt x="11620" y="11620"/>
                  </a:lnTo>
                  <a:lnTo>
                    <a:pt x="24217" y="3119"/>
                  </a:lnTo>
                  <a:lnTo>
                    <a:pt x="39624" y="0"/>
                  </a:lnTo>
                  <a:lnTo>
                    <a:pt x="217931" y="0"/>
                  </a:lnTo>
                  <a:lnTo>
                    <a:pt x="233338" y="3119"/>
                  </a:lnTo>
                  <a:lnTo>
                    <a:pt x="245935" y="11620"/>
                  </a:lnTo>
                  <a:lnTo>
                    <a:pt x="254436" y="24217"/>
                  </a:lnTo>
                  <a:lnTo>
                    <a:pt x="257556" y="39623"/>
                  </a:lnTo>
                  <a:lnTo>
                    <a:pt x="257556" y="198119"/>
                  </a:lnTo>
                  <a:lnTo>
                    <a:pt x="254436" y="213526"/>
                  </a:lnTo>
                  <a:lnTo>
                    <a:pt x="245935" y="226123"/>
                  </a:lnTo>
                  <a:lnTo>
                    <a:pt x="233338" y="234624"/>
                  </a:lnTo>
                  <a:lnTo>
                    <a:pt x="217931" y="237743"/>
                  </a:lnTo>
                  <a:lnTo>
                    <a:pt x="39624" y="237743"/>
                  </a:lnTo>
                  <a:lnTo>
                    <a:pt x="24217" y="234624"/>
                  </a:lnTo>
                  <a:lnTo>
                    <a:pt x="11620" y="226123"/>
                  </a:lnTo>
                  <a:lnTo>
                    <a:pt x="3119" y="213526"/>
                  </a:lnTo>
                  <a:lnTo>
                    <a:pt x="0" y="198119"/>
                  </a:lnTo>
                  <a:lnTo>
                    <a:pt x="0" y="3962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2611" y="1528572"/>
              <a:ext cx="2598419" cy="26715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1032" y="1981200"/>
              <a:ext cx="2599943" cy="27508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428238" y="1529334"/>
              <a:ext cx="5029200" cy="3098800"/>
            </a:xfrm>
            <a:custGeom>
              <a:avLst/>
              <a:gdLst/>
              <a:ahLst/>
              <a:cxnLst/>
              <a:rect l="l" t="t" r="r" b="b"/>
              <a:pathLst>
                <a:path w="5029200" h="3098800">
                  <a:moveTo>
                    <a:pt x="0" y="275081"/>
                  </a:moveTo>
                  <a:lnTo>
                    <a:pt x="4432" y="225643"/>
                  </a:lnTo>
                  <a:lnTo>
                    <a:pt x="17213" y="179109"/>
                  </a:lnTo>
                  <a:lnTo>
                    <a:pt x="37563" y="136256"/>
                  </a:lnTo>
                  <a:lnTo>
                    <a:pt x="64706" y="97863"/>
                  </a:lnTo>
                  <a:lnTo>
                    <a:pt x="97863" y="64706"/>
                  </a:lnTo>
                  <a:lnTo>
                    <a:pt x="136256" y="37563"/>
                  </a:lnTo>
                  <a:lnTo>
                    <a:pt x="179109" y="17213"/>
                  </a:lnTo>
                  <a:lnTo>
                    <a:pt x="225643" y="4432"/>
                  </a:lnTo>
                  <a:lnTo>
                    <a:pt x="275082" y="0"/>
                  </a:lnTo>
                  <a:lnTo>
                    <a:pt x="2190750" y="0"/>
                  </a:lnTo>
                  <a:lnTo>
                    <a:pt x="2240188" y="4432"/>
                  </a:lnTo>
                  <a:lnTo>
                    <a:pt x="2286722" y="17213"/>
                  </a:lnTo>
                  <a:lnTo>
                    <a:pt x="2329575" y="37563"/>
                  </a:lnTo>
                  <a:lnTo>
                    <a:pt x="2367968" y="64706"/>
                  </a:lnTo>
                  <a:lnTo>
                    <a:pt x="2401125" y="97863"/>
                  </a:lnTo>
                  <a:lnTo>
                    <a:pt x="2428268" y="136256"/>
                  </a:lnTo>
                  <a:lnTo>
                    <a:pt x="2448618" y="179109"/>
                  </a:lnTo>
                  <a:lnTo>
                    <a:pt x="2461399" y="225643"/>
                  </a:lnTo>
                  <a:lnTo>
                    <a:pt x="2465832" y="275081"/>
                  </a:lnTo>
                  <a:lnTo>
                    <a:pt x="2465832" y="1375409"/>
                  </a:lnTo>
                  <a:lnTo>
                    <a:pt x="2461399" y="1424848"/>
                  </a:lnTo>
                  <a:lnTo>
                    <a:pt x="2448618" y="1471382"/>
                  </a:lnTo>
                  <a:lnTo>
                    <a:pt x="2428268" y="1514235"/>
                  </a:lnTo>
                  <a:lnTo>
                    <a:pt x="2401125" y="1552628"/>
                  </a:lnTo>
                  <a:lnTo>
                    <a:pt x="2367968" y="1585785"/>
                  </a:lnTo>
                  <a:lnTo>
                    <a:pt x="2329575" y="1612928"/>
                  </a:lnTo>
                  <a:lnTo>
                    <a:pt x="2286722" y="1633278"/>
                  </a:lnTo>
                  <a:lnTo>
                    <a:pt x="2240188" y="1646059"/>
                  </a:lnTo>
                  <a:lnTo>
                    <a:pt x="2190750" y="1650491"/>
                  </a:lnTo>
                  <a:lnTo>
                    <a:pt x="275082" y="1650491"/>
                  </a:lnTo>
                  <a:lnTo>
                    <a:pt x="225643" y="1646059"/>
                  </a:lnTo>
                  <a:lnTo>
                    <a:pt x="179109" y="1633278"/>
                  </a:lnTo>
                  <a:lnTo>
                    <a:pt x="136256" y="1612928"/>
                  </a:lnTo>
                  <a:lnTo>
                    <a:pt x="97863" y="1585785"/>
                  </a:lnTo>
                  <a:lnTo>
                    <a:pt x="64706" y="1552628"/>
                  </a:lnTo>
                  <a:lnTo>
                    <a:pt x="37563" y="1514235"/>
                  </a:lnTo>
                  <a:lnTo>
                    <a:pt x="17213" y="1471382"/>
                  </a:lnTo>
                  <a:lnTo>
                    <a:pt x="4432" y="1424848"/>
                  </a:lnTo>
                  <a:lnTo>
                    <a:pt x="0" y="1375409"/>
                  </a:lnTo>
                  <a:lnTo>
                    <a:pt x="0" y="275081"/>
                  </a:lnTo>
                  <a:close/>
                </a:path>
                <a:path w="5029200" h="3098800">
                  <a:moveTo>
                    <a:pt x="2609088" y="1052067"/>
                  </a:moveTo>
                  <a:lnTo>
                    <a:pt x="2612965" y="1032902"/>
                  </a:lnTo>
                  <a:lnTo>
                    <a:pt x="2623534" y="1017238"/>
                  </a:lnTo>
                  <a:lnTo>
                    <a:pt x="2639198" y="1006669"/>
                  </a:lnTo>
                  <a:lnTo>
                    <a:pt x="2658364" y="1002791"/>
                  </a:lnTo>
                  <a:lnTo>
                    <a:pt x="4979923" y="1002791"/>
                  </a:lnTo>
                  <a:lnTo>
                    <a:pt x="4999089" y="1006669"/>
                  </a:lnTo>
                  <a:lnTo>
                    <a:pt x="5014753" y="1017238"/>
                  </a:lnTo>
                  <a:lnTo>
                    <a:pt x="5025322" y="1032902"/>
                  </a:lnTo>
                  <a:lnTo>
                    <a:pt x="5029200" y="1052067"/>
                  </a:lnTo>
                  <a:lnTo>
                    <a:pt x="5029200" y="1249171"/>
                  </a:lnTo>
                  <a:lnTo>
                    <a:pt x="5025322" y="1268337"/>
                  </a:lnTo>
                  <a:lnTo>
                    <a:pt x="5014753" y="1284001"/>
                  </a:lnTo>
                  <a:lnTo>
                    <a:pt x="4999089" y="1294570"/>
                  </a:lnTo>
                  <a:lnTo>
                    <a:pt x="4979923" y="1298447"/>
                  </a:lnTo>
                  <a:lnTo>
                    <a:pt x="2658364" y="1298447"/>
                  </a:lnTo>
                  <a:lnTo>
                    <a:pt x="2639198" y="1294570"/>
                  </a:lnTo>
                  <a:lnTo>
                    <a:pt x="2623534" y="1284001"/>
                  </a:lnTo>
                  <a:lnTo>
                    <a:pt x="2612965" y="1268337"/>
                  </a:lnTo>
                  <a:lnTo>
                    <a:pt x="2609088" y="1249171"/>
                  </a:lnTo>
                  <a:lnTo>
                    <a:pt x="2609088" y="1052067"/>
                  </a:lnTo>
                  <a:close/>
                </a:path>
                <a:path w="5029200" h="3098800">
                  <a:moveTo>
                    <a:pt x="4457700" y="2900172"/>
                  </a:moveTo>
                  <a:lnTo>
                    <a:pt x="4460819" y="2884749"/>
                  </a:lnTo>
                  <a:lnTo>
                    <a:pt x="4469320" y="2872154"/>
                  </a:lnTo>
                  <a:lnTo>
                    <a:pt x="4481917" y="2863662"/>
                  </a:lnTo>
                  <a:lnTo>
                    <a:pt x="4497323" y="2860547"/>
                  </a:lnTo>
                  <a:lnTo>
                    <a:pt x="4951476" y="2860547"/>
                  </a:lnTo>
                  <a:lnTo>
                    <a:pt x="4966882" y="2863662"/>
                  </a:lnTo>
                  <a:lnTo>
                    <a:pt x="4979479" y="2872154"/>
                  </a:lnTo>
                  <a:lnTo>
                    <a:pt x="4987980" y="2884749"/>
                  </a:lnTo>
                  <a:lnTo>
                    <a:pt x="4991100" y="2900172"/>
                  </a:lnTo>
                  <a:lnTo>
                    <a:pt x="4991100" y="3058667"/>
                  </a:lnTo>
                  <a:lnTo>
                    <a:pt x="4987980" y="3074090"/>
                  </a:lnTo>
                  <a:lnTo>
                    <a:pt x="4979479" y="3086685"/>
                  </a:lnTo>
                  <a:lnTo>
                    <a:pt x="4966882" y="3095177"/>
                  </a:lnTo>
                  <a:lnTo>
                    <a:pt x="4951476" y="3098291"/>
                  </a:lnTo>
                  <a:lnTo>
                    <a:pt x="4497323" y="3098291"/>
                  </a:lnTo>
                  <a:lnTo>
                    <a:pt x="4481917" y="3095177"/>
                  </a:lnTo>
                  <a:lnTo>
                    <a:pt x="4469320" y="3086685"/>
                  </a:lnTo>
                  <a:lnTo>
                    <a:pt x="4460819" y="3074090"/>
                  </a:lnTo>
                  <a:lnTo>
                    <a:pt x="4457700" y="3058667"/>
                  </a:lnTo>
                  <a:lnTo>
                    <a:pt x="4457700" y="290017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90550" y="581406"/>
            <a:ext cx="3030855" cy="641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MT"/>
                <a:cs typeface="Arial MT"/>
              </a:rPr>
              <a:t>Menentukan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Lokasi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Penyimpanan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File</a:t>
            </a:r>
            <a:endParaRPr sz="1400">
              <a:latin typeface="Arial MT"/>
              <a:cs typeface="Arial MT"/>
            </a:endParaRPr>
          </a:p>
          <a:p>
            <a:pPr algn="r" marR="210185">
              <a:lnSpc>
                <a:spcPct val="100000"/>
              </a:lnSpc>
              <a:spcBef>
                <a:spcPts val="1245"/>
              </a:spcBef>
            </a:pPr>
            <a:r>
              <a:rPr dirty="0" sz="16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8594" y="1242822"/>
            <a:ext cx="149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537829" y="2538475"/>
            <a:ext cx="149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23429" y="4367885"/>
            <a:ext cx="1454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1674" y="2026411"/>
            <a:ext cx="7137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Menambah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Menduplikasi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Slide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06751" y="1280160"/>
            <a:ext cx="4730750" cy="3540760"/>
            <a:chOff x="2206751" y="1280160"/>
            <a:chExt cx="4730750" cy="3540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751" y="1293876"/>
              <a:ext cx="4730496" cy="352653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95037" y="1294638"/>
              <a:ext cx="1971039" cy="859790"/>
            </a:xfrm>
            <a:custGeom>
              <a:avLst/>
              <a:gdLst/>
              <a:ahLst/>
              <a:cxnLst/>
              <a:rect l="l" t="t" r="r" b="b"/>
              <a:pathLst>
                <a:path w="1971039" h="859789">
                  <a:moveTo>
                    <a:pt x="0" y="47498"/>
                  </a:moveTo>
                  <a:lnTo>
                    <a:pt x="3724" y="28985"/>
                  </a:lnTo>
                  <a:lnTo>
                    <a:pt x="13890" y="13890"/>
                  </a:lnTo>
                  <a:lnTo>
                    <a:pt x="28985" y="3724"/>
                  </a:lnTo>
                  <a:lnTo>
                    <a:pt x="47498" y="0"/>
                  </a:lnTo>
                  <a:lnTo>
                    <a:pt x="485901" y="0"/>
                  </a:lnTo>
                  <a:lnTo>
                    <a:pt x="504414" y="3724"/>
                  </a:lnTo>
                  <a:lnTo>
                    <a:pt x="519509" y="13890"/>
                  </a:lnTo>
                  <a:lnTo>
                    <a:pt x="529675" y="28985"/>
                  </a:lnTo>
                  <a:lnTo>
                    <a:pt x="533400" y="47498"/>
                  </a:lnTo>
                  <a:lnTo>
                    <a:pt x="533400" y="237489"/>
                  </a:lnTo>
                  <a:lnTo>
                    <a:pt x="529675" y="256002"/>
                  </a:lnTo>
                  <a:lnTo>
                    <a:pt x="519509" y="271097"/>
                  </a:lnTo>
                  <a:lnTo>
                    <a:pt x="504414" y="281263"/>
                  </a:lnTo>
                  <a:lnTo>
                    <a:pt x="485901" y="284988"/>
                  </a:lnTo>
                  <a:lnTo>
                    <a:pt x="47498" y="284988"/>
                  </a:lnTo>
                  <a:lnTo>
                    <a:pt x="28985" y="281263"/>
                  </a:lnTo>
                  <a:lnTo>
                    <a:pt x="13890" y="271097"/>
                  </a:lnTo>
                  <a:lnTo>
                    <a:pt x="3724" y="256002"/>
                  </a:lnTo>
                  <a:lnTo>
                    <a:pt x="0" y="237489"/>
                  </a:lnTo>
                  <a:lnTo>
                    <a:pt x="0" y="47498"/>
                  </a:lnTo>
                  <a:close/>
                </a:path>
                <a:path w="1971039" h="859789">
                  <a:moveTo>
                    <a:pt x="199644" y="429006"/>
                  </a:moveTo>
                  <a:lnTo>
                    <a:pt x="206418" y="395513"/>
                  </a:lnTo>
                  <a:lnTo>
                    <a:pt x="224885" y="368141"/>
                  </a:lnTo>
                  <a:lnTo>
                    <a:pt x="252257" y="349674"/>
                  </a:lnTo>
                  <a:lnTo>
                    <a:pt x="285750" y="342900"/>
                  </a:lnTo>
                  <a:lnTo>
                    <a:pt x="1884426" y="342900"/>
                  </a:lnTo>
                  <a:lnTo>
                    <a:pt x="1917918" y="349674"/>
                  </a:lnTo>
                  <a:lnTo>
                    <a:pt x="1945290" y="368141"/>
                  </a:lnTo>
                  <a:lnTo>
                    <a:pt x="1963757" y="395513"/>
                  </a:lnTo>
                  <a:lnTo>
                    <a:pt x="1970532" y="429006"/>
                  </a:lnTo>
                  <a:lnTo>
                    <a:pt x="1970532" y="773430"/>
                  </a:lnTo>
                  <a:lnTo>
                    <a:pt x="1963757" y="806922"/>
                  </a:lnTo>
                  <a:lnTo>
                    <a:pt x="1945290" y="834294"/>
                  </a:lnTo>
                  <a:lnTo>
                    <a:pt x="1917918" y="852761"/>
                  </a:lnTo>
                  <a:lnTo>
                    <a:pt x="1884426" y="859536"/>
                  </a:lnTo>
                  <a:lnTo>
                    <a:pt x="285750" y="859536"/>
                  </a:lnTo>
                  <a:lnTo>
                    <a:pt x="252257" y="852761"/>
                  </a:lnTo>
                  <a:lnTo>
                    <a:pt x="224885" y="834294"/>
                  </a:lnTo>
                  <a:lnTo>
                    <a:pt x="206418" y="806922"/>
                  </a:lnTo>
                  <a:lnTo>
                    <a:pt x="199644" y="773430"/>
                  </a:lnTo>
                  <a:lnTo>
                    <a:pt x="199644" y="42900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179826" y="581406"/>
            <a:ext cx="3600450" cy="14427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Menambah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dan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Menduplikasi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Slide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00">
              <a:latin typeface="Arial MT"/>
              <a:cs typeface="Arial MT"/>
            </a:endParaRPr>
          </a:p>
          <a:p>
            <a:pPr algn="ctr" marR="551180">
              <a:lnSpc>
                <a:spcPct val="100000"/>
              </a:lnSpc>
              <a:spcBef>
                <a:spcPts val="5"/>
              </a:spcBef>
            </a:pPr>
            <a:r>
              <a:rPr dirty="0" sz="16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45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164" y="2026411"/>
            <a:ext cx="4977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Menentukan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Tema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Slide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0550" y="581406"/>
            <a:ext cx="15836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Memilih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Tema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Slide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91510" y="840739"/>
            <a:ext cx="98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4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55648" y="1127760"/>
            <a:ext cx="5165725" cy="3991610"/>
            <a:chOff x="1755648" y="1127760"/>
            <a:chExt cx="5165725" cy="39916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648" y="1127760"/>
              <a:ext cx="2705100" cy="3238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0748" y="1222246"/>
              <a:ext cx="1866900" cy="387400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612898" y="1143762"/>
              <a:ext cx="2529840" cy="3223260"/>
            </a:xfrm>
            <a:custGeom>
              <a:avLst/>
              <a:gdLst/>
              <a:ahLst/>
              <a:cxnLst/>
              <a:rect l="l" t="t" r="r" b="b"/>
              <a:pathLst>
                <a:path w="2529840" h="3223260">
                  <a:moveTo>
                    <a:pt x="0" y="33527"/>
                  </a:moveTo>
                  <a:lnTo>
                    <a:pt x="2631" y="20466"/>
                  </a:lnTo>
                  <a:lnTo>
                    <a:pt x="9810" y="9810"/>
                  </a:lnTo>
                  <a:lnTo>
                    <a:pt x="20466" y="2631"/>
                  </a:lnTo>
                  <a:lnTo>
                    <a:pt x="33527" y="0"/>
                  </a:lnTo>
                  <a:lnTo>
                    <a:pt x="376427" y="0"/>
                  </a:lnTo>
                  <a:lnTo>
                    <a:pt x="389489" y="2631"/>
                  </a:lnTo>
                  <a:lnTo>
                    <a:pt x="400145" y="9810"/>
                  </a:lnTo>
                  <a:lnTo>
                    <a:pt x="407324" y="20466"/>
                  </a:lnTo>
                  <a:lnTo>
                    <a:pt x="409956" y="33527"/>
                  </a:lnTo>
                  <a:lnTo>
                    <a:pt x="409956" y="167639"/>
                  </a:lnTo>
                  <a:lnTo>
                    <a:pt x="407324" y="180701"/>
                  </a:lnTo>
                  <a:lnTo>
                    <a:pt x="400145" y="191357"/>
                  </a:lnTo>
                  <a:lnTo>
                    <a:pt x="389489" y="198536"/>
                  </a:lnTo>
                  <a:lnTo>
                    <a:pt x="376427" y="201167"/>
                  </a:lnTo>
                  <a:lnTo>
                    <a:pt x="33527" y="201167"/>
                  </a:lnTo>
                  <a:lnTo>
                    <a:pt x="20466" y="198536"/>
                  </a:lnTo>
                  <a:lnTo>
                    <a:pt x="9810" y="191357"/>
                  </a:lnTo>
                  <a:lnTo>
                    <a:pt x="2631" y="180701"/>
                  </a:lnTo>
                  <a:lnTo>
                    <a:pt x="0" y="167639"/>
                  </a:lnTo>
                  <a:lnTo>
                    <a:pt x="0" y="33527"/>
                  </a:lnTo>
                  <a:close/>
                </a:path>
                <a:path w="2529840" h="3223260">
                  <a:moveTo>
                    <a:pt x="210312" y="2962910"/>
                  </a:moveTo>
                  <a:lnTo>
                    <a:pt x="214411" y="2942643"/>
                  </a:lnTo>
                  <a:lnTo>
                    <a:pt x="225583" y="2926092"/>
                  </a:lnTo>
                  <a:lnTo>
                    <a:pt x="242137" y="2914932"/>
                  </a:lnTo>
                  <a:lnTo>
                    <a:pt x="262381" y="2910840"/>
                  </a:lnTo>
                  <a:lnTo>
                    <a:pt x="979677" y="2910840"/>
                  </a:lnTo>
                  <a:lnTo>
                    <a:pt x="999922" y="2914932"/>
                  </a:lnTo>
                  <a:lnTo>
                    <a:pt x="1016476" y="2926092"/>
                  </a:lnTo>
                  <a:lnTo>
                    <a:pt x="1027648" y="2942643"/>
                  </a:lnTo>
                  <a:lnTo>
                    <a:pt x="1031748" y="2962910"/>
                  </a:lnTo>
                  <a:lnTo>
                    <a:pt x="1031748" y="3171190"/>
                  </a:lnTo>
                  <a:lnTo>
                    <a:pt x="1027648" y="3191456"/>
                  </a:lnTo>
                  <a:lnTo>
                    <a:pt x="1016476" y="3208007"/>
                  </a:lnTo>
                  <a:lnTo>
                    <a:pt x="999922" y="3219167"/>
                  </a:lnTo>
                  <a:lnTo>
                    <a:pt x="979677" y="3223260"/>
                  </a:lnTo>
                  <a:lnTo>
                    <a:pt x="262381" y="3223260"/>
                  </a:lnTo>
                  <a:lnTo>
                    <a:pt x="242137" y="3219167"/>
                  </a:lnTo>
                  <a:lnTo>
                    <a:pt x="225583" y="3208007"/>
                  </a:lnTo>
                  <a:lnTo>
                    <a:pt x="214411" y="3191456"/>
                  </a:lnTo>
                  <a:lnTo>
                    <a:pt x="210312" y="3171190"/>
                  </a:lnTo>
                  <a:lnTo>
                    <a:pt x="210312" y="2962910"/>
                  </a:lnTo>
                  <a:close/>
                </a:path>
                <a:path w="2529840" h="3223260">
                  <a:moveTo>
                    <a:pt x="1909572" y="148589"/>
                  </a:moveTo>
                  <a:lnTo>
                    <a:pt x="1913697" y="128105"/>
                  </a:lnTo>
                  <a:lnTo>
                    <a:pt x="1924954" y="111394"/>
                  </a:lnTo>
                  <a:lnTo>
                    <a:pt x="1941665" y="100137"/>
                  </a:lnTo>
                  <a:lnTo>
                    <a:pt x="1962150" y="96012"/>
                  </a:lnTo>
                  <a:lnTo>
                    <a:pt x="2477262" y="96012"/>
                  </a:lnTo>
                  <a:lnTo>
                    <a:pt x="2497746" y="100137"/>
                  </a:lnTo>
                  <a:lnTo>
                    <a:pt x="2514457" y="111394"/>
                  </a:lnTo>
                  <a:lnTo>
                    <a:pt x="2525714" y="128105"/>
                  </a:lnTo>
                  <a:lnTo>
                    <a:pt x="2529840" y="148589"/>
                  </a:lnTo>
                  <a:lnTo>
                    <a:pt x="2529840" y="358901"/>
                  </a:lnTo>
                  <a:lnTo>
                    <a:pt x="2525714" y="379386"/>
                  </a:lnTo>
                  <a:lnTo>
                    <a:pt x="2514457" y="396097"/>
                  </a:lnTo>
                  <a:lnTo>
                    <a:pt x="2497746" y="407354"/>
                  </a:lnTo>
                  <a:lnTo>
                    <a:pt x="2477262" y="411479"/>
                  </a:lnTo>
                  <a:lnTo>
                    <a:pt x="1962150" y="411479"/>
                  </a:lnTo>
                  <a:lnTo>
                    <a:pt x="1941665" y="407354"/>
                  </a:lnTo>
                  <a:lnTo>
                    <a:pt x="1924954" y="396097"/>
                  </a:lnTo>
                  <a:lnTo>
                    <a:pt x="1913697" y="379386"/>
                  </a:lnTo>
                  <a:lnTo>
                    <a:pt x="1909572" y="358901"/>
                  </a:lnTo>
                  <a:lnTo>
                    <a:pt x="1909572" y="14858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93514" y="1974342"/>
              <a:ext cx="2413635" cy="3130550"/>
            </a:xfrm>
            <a:custGeom>
              <a:avLst/>
              <a:gdLst/>
              <a:ahLst/>
              <a:cxnLst/>
              <a:rect l="l" t="t" r="r" b="b"/>
              <a:pathLst>
                <a:path w="2413634" h="3130550">
                  <a:moveTo>
                    <a:pt x="0" y="3130296"/>
                  </a:moveTo>
                  <a:lnTo>
                    <a:pt x="0" y="1304289"/>
                  </a:lnTo>
                  <a:lnTo>
                    <a:pt x="0" y="521715"/>
                  </a:lnTo>
                  <a:lnTo>
                    <a:pt x="0" y="0"/>
                  </a:lnTo>
                  <a:lnTo>
                    <a:pt x="1034796" y="0"/>
                  </a:lnTo>
                  <a:lnTo>
                    <a:pt x="1478280" y="0"/>
                  </a:lnTo>
                  <a:lnTo>
                    <a:pt x="1773936" y="0"/>
                  </a:lnTo>
                  <a:lnTo>
                    <a:pt x="1773936" y="521715"/>
                  </a:lnTo>
                  <a:lnTo>
                    <a:pt x="2413127" y="935355"/>
                  </a:lnTo>
                  <a:lnTo>
                    <a:pt x="1773936" y="1304289"/>
                  </a:lnTo>
                  <a:lnTo>
                    <a:pt x="1773936" y="3130296"/>
                  </a:lnTo>
                  <a:lnTo>
                    <a:pt x="1478280" y="3130296"/>
                  </a:lnTo>
                  <a:lnTo>
                    <a:pt x="1034796" y="3130296"/>
                  </a:lnTo>
                  <a:lnTo>
                    <a:pt x="0" y="31302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053842" y="4391355"/>
            <a:ext cx="133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05350" y="936116"/>
            <a:ext cx="133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09561" y="2594229"/>
            <a:ext cx="137541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Pilihlah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salah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satu</a:t>
            </a:r>
            <a:r>
              <a:rPr dirty="0" sz="14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tema</a:t>
            </a:r>
            <a:r>
              <a:rPr dirty="0" sz="14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yang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akan</a:t>
            </a:r>
            <a:r>
              <a:rPr dirty="0" sz="1400" spc="-1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digunakan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157" y="2026411"/>
            <a:ext cx="43459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Menyisipkan</a:t>
            </a:r>
            <a:r>
              <a:rPr dirty="0" spc="-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Gambar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41448" y="1175002"/>
            <a:ext cx="3552825" cy="3874135"/>
            <a:chOff x="2441448" y="1175002"/>
            <a:chExt cx="3552825" cy="38741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1448" y="1175002"/>
              <a:ext cx="2028444" cy="387400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28594" y="1331213"/>
              <a:ext cx="433070" cy="175260"/>
            </a:xfrm>
            <a:custGeom>
              <a:avLst/>
              <a:gdLst/>
              <a:ahLst/>
              <a:cxnLst/>
              <a:rect l="l" t="t" r="r" b="b"/>
              <a:pathLst>
                <a:path w="433070" h="175259">
                  <a:moveTo>
                    <a:pt x="0" y="29210"/>
                  </a:moveTo>
                  <a:lnTo>
                    <a:pt x="2295" y="17841"/>
                  </a:lnTo>
                  <a:lnTo>
                    <a:pt x="8556" y="8556"/>
                  </a:lnTo>
                  <a:lnTo>
                    <a:pt x="17841" y="2295"/>
                  </a:lnTo>
                  <a:lnTo>
                    <a:pt x="29209" y="0"/>
                  </a:lnTo>
                  <a:lnTo>
                    <a:pt x="403606" y="0"/>
                  </a:lnTo>
                  <a:lnTo>
                    <a:pt x="414974" y="2295"/>
                  </a:lnTo>
                  <a:lnTo>
                    <a:pt x="424259" y="8556"/>
                  </a:lnTo>
                  <a:lnTo>
                    <a:pt x="430520" y="17841"/>
                  </a:lnTo>
                  <a:lnTo>
                    <a:pt x="432816" y="29210"/>
                  </a:lnTo>
                  <a:lnTo>
                    <a:pt x="432816" y="146050"/>
                  </a:lnTo>
                  <a:lnTo>
                    <a:pt x="430520" y="157418"/>
                  </a:lnTo>
                  <a:lnTo>
                    <a:pt x="424259" y="166703"/>
                  </a:lnTo>
                  <a:lnTo>
                    <a:pt x="414974" y="172964"/>
                  </a:lnTo>
                  <a:lnTo>
                    <a:pt x="403606" y="175260"/>
                  </a:lnTo>
                  <a:lnTo>
                    <a:pt x="29209" y="175260"/>
                  </a:lnTo>
                  <a:lnTo>
                    <a:pt x="17841" y="172964"/>
                  </a:lnTo>
                  <a:lnTo>
                    <a:pt x="8556" y="166703"/>
                  </a:lnTo>
                  <a:lnTo>
                    <a:pt x="2295" y="157418"/>
                  </a:lnTo>
                  <a:lnTo>
                    <a:pt x="0" y="146050"/>
                  </a:lnTo>
                  <a:lnTo>
                    <a:pt x="0" y="2921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9892" y="1505711"/>
              <a:ext cx="1524000" cy="170535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297174" y="1544573"/>
              <a:ext cx="1130935" cy="175260"/>
            </a:xfrm>
            <a:custGeom>
              <a:avLst/>
              <a:gdLst/>
              <a:ahLst/>
              <a:cxnLst/>
              <a:rect l="l" t="t" r="r" b="b"/>
              <a:pathLst>
                <a:path w="1130935" h="175260">
                  <a:moveTo>
                    <a:pt x="0" y="29210"/>
                  </a:moveTo>
                  <a:lnTo>
                    <a:pt x="2295" y="17841"/>
                  </a:lnTo>
                  <a:lnTo>
                    <a:pt x="8556" y="8556"/>
                  </a:lnTo>
                  <a:lnTo>
                    <a:pt x="17841" y="2295"/>
                  </a:lnTo>
                  <a:lnTo>
                    <a:pt x="29210" y="0"/>
                  </a:lnTo>
                  <a:lnTo>
                    <a:pt x="1101598" y="0"/>
                  </a:lnTo>
                  <a:lnTo>
                    <a:pt x="1112966" y="2295"/>
                  </a:lnTo>
                  <a:lnTo>
                    <a:pt x="1122251" y="8556"/>
                  </a:lnTo>
                  <a:lnTo>
                    <a:pt x="1128512" y="17841"/>
                  </a:lnTo>
                  <a:lnTo>
                    <a:pt x="1130808" y="29210"/>
                  </a:lnTo>
                  <a:lnTo>
                    <a:pt x="1130808" y="146050"/>
                  </a:lnTo>
                  <a:lnTo>
                    <a:pt x="1128512" y="157418"/>
                  </a:lnTo>
                  <a:lnTo>
                    <a:pt x="1122251" y="166703"/>
                  </a:lnTo>
                  <a:lnTo>
                    <a:pt x="1112966" y="172964"/>
                  </a:lnTo>
                  <a:lnTo>
                    <a:pt x="1101598" y="175260"/>
                  </a:lnTo>
                  <a:lnTo>
                    <a:pt x="29210" y="175260"/>
                  </a:lnTo>
                  <a:lnTo>
                    <a:pt x="17841" y="172964"/>
                  </a:lnTo>
                  <a:lnTo>
                    <a:pt x="8556" y="166703"/>
                  </a:lnTo>
                  <a:lnTo>
                    <a:pt x="2295" y="157418"/>
                  </a:lnTo>
                  <a:lnTo>
                    <a:pt x="0" y="146050"/>
                  </a:lnTo>
                  <a:lnTo>
                    <a:pt x="0" y="2921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90550" y="581406"/>
            <a:ext cx="3737610" cy="9378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Gambar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(1)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Arial MT"/>
              <a:cs typeface="Arial MT"/>
            </a:endParaRPr>
          </a:p>
          <a:p>
            <a:pPr marL="2929255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 marL="3615690">
              <a:lnSpc>
                <a:spcPct val="100000"/>
              </a:lnSpc>
              <a:spcBef>
                <a:spcPts val="120"/>
              </a:spcBef>
            </a:pP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452365" y="1669542"/>
            <a:ext cx="2136140" cy="1468120"/>
          </a:xfrm>
          <a:custGeom>
            <a:avLst/>
            <a:gdLst/>
            <a:ahLst/>
            <a:cxnLst/>
            <a:rect l="l" t="t" r="r" b="b"/>
            <a:pathLst>
              <a:path w="2136140" h="1468120">
                <a:moveTo>
                  <a:pt x="0" y="1467612"/>
                </a:moveTo>
                <a:lnTo>
                  <a:pt x="0" y="611505"/>
                </a:lnTo>
                <a:lnTo>
                  <a:pt x="0" y="244602"/>
                </a:lnTo>
                <a:lnTo>
                  <a:pt x="0" y="0"/>
                </a:lnTo>
                <a:lnTo>
                  <a:pt x="943229" y="0"/>
                </a:lnTo>
                <a:lnTo>
                  <a:pt x="1347470" y="0"/>
                </a:lnTo>
                <a:lnTo>
                  <a:pt x="1616964" y="0"/>
                </a:lnTo>
                <a:lnTo>
                  <a:pt x="1616964" y="244602"/>
                </a:lnTo>
                <a:lnTo>
                  <a:pt x="2136140" y="382397"/>
                </a:lnTo>
                <a:lnTo>
                  <a:pt x="1616964" y="611505"/>
                </a:lnTo>
                <a:lnTo>
                  <a:pt x="1616964" y="1467612"/>
                </a:lnTo>
                <a:lnTo>
                  <a:pt x="1347470" y="1467612"/>
                </a:lnTo>
                <a:lnTo>
                  <a:pt x="943229" y="1467612"/>
                </a:lnTo>
                <a:lnTo>
                  <a:pt x="0" y="146761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551421" y="1650568"/>
            <a:ext cx="491490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Pilih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salah satu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2955" y="1246632"/>
            <a:ext cx="5733415" cy="3883660"/>
            <a:chOff x="1552955" y="1246632"/>
            <a:chExt cx="5733415" cy="38836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5" y="1260348"/>
              <a:ext cx="1936588" cy="35996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575" y="1255776"/>
              <a:ext cx="1524000" cy="170535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67433" y="1565910"/>
              <a:ext cx="1353820" cy="248920"/>
            </a:xfrm>
            <a:custGeom>
              <a:avLst/>
              <a:gdLst/>
              <a:ahLst/>
              <a:cxnLst/>
              <a:rect l="l" t="t" r="r" b="b"/>
              <a:pathLst>
                <a:path w="1353820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1311910" y="0"/>
                  </a:lnTo>
                  <a:lnTo>
                    <a:pt x="1328023" y="3254"/>
                  </a:lnTo>
                  <a:lnTo>
                    <a:pt x="1341183" y="12128"/>
                  </a:lnTo>
                  <a:lnTo>
                    <a:pt x="1350057" y="25288"/>
                  </a:lnTo>
                  <a:lnTo>
                    <a:pt x="1353311" y="41401"/>
                  </a:lnTo>
                  <a:lnTo>
                    <a:pt x="1353311" y="207010"/>
                  </a:lnTo>
                  <a:lnTo>
                    <a:pt x="1350057" y="223123"/>
                  </a:lnTo>
                  <a:lnTo>
                    <a:pt x="1341183" y="236283"/>
                  </a:lnTo>
                  <a:lnTo>
                    <a:pt x="1328023" y="245157"/>
                  </a:lnTo>
                  <a:lnTo>
                    <a:pt x="1311910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575" y="1255774"/>
              <a:ext cx="1892807" cy="387400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091433" y="1261110"/>
              <a:ext cx="1353820" cy="248920"/>
            </a:xfrm>
            <a:custGeom>
              <a:avLst/>
              <a:gdLst/>
              <a:ahLst/>
              <a:cxnLst/>
              <a:rect l="l" t="t" r="r" b="b"/>
              <a:pathLst>
                <a:path w="1353820" h="248919">
                  <a:moveTo>
                    <a:pt x="0" y="41401"/>
                  </a:moveTo>
                  <a:lnTo>
                    <a:pt x="3254" y="25288"/>
                  </a:lnTo>
                  <a:lnTo>
                    <a:pt x="12128" y="12128"/>
                  </a:lnTo>
                  <a:lnTo>
                    <a:pt x="25288" y="3254"/>
                  </a:lnTo>
                  <a:lnTo>
                    <a:pt x="41402" y="0"/>
                  </a:lnTo>
                  <a:lnTo>
                    <a:pt x="1311910" y="0"/>
                  </a:lnTo>
                  <a:lnTo>
                    <a:pt x="1328023" y="3254"/>
                  </a:lnTo>
                  <a:lnTo>
                    <a:pt x="1341183" y="12128"/>
                  </a:lnTo>
                  <a:lnTo>
                    <a:pt x="1350057" y="25288"/>
                  </a:lnTo>
                  <a:lnTo>
                    <a:pt x="1353312" y="41401"/>
                  </a:lnTo>
                  <a:lnTo>
                    <a:pt x="1353312" y="207010"/>
                  </a:lnTo>
                  <a:lnTo>
                    <a:pt x="1350057" y="223123"/>
                  </a:lnTo>
                  <a:lnTo>
                    <a:pt x="1341183" y="236283"/>
                  </a:lnTo>
                  <a:lnTo>
                    <a:pt x="1328023" y="245157"/>
                  </a:lnTo>
                  <a:lnTo>
                    <a:pt x="1311910" y="248412"/>
                  </a:lnTo>
                  <a:lnTo>
                    <a:pt x="41402" y="248412"/>
                  </a:lnTo>
                  <a:lnTo>
                    <a:pt x="25288" y="245157"/>
                  </a:lnTo>
                  <a:lnTo>
                    <a:pt x="12128" y="236283"/>
                  </a:lnTo>
                  <a:lnTo>
                    <a:pt x="3254" y="223123"/>
                  </a:lnTo>
                  <a:lnTo>
                    <a:pt x="0" y="207010"/>
                  </a:lnTo>
                  <a:lnTo>
                    <a:pt x="0" y="4140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944617" y="1678686"/>
              <a:ext cx="2327275" cy="3266440"/>
            </a:xfrm>
            <a:custGeom>
              <a:avLst/>
              <a:gdLst/>
              <a:ahLst/>
              <a:cxnLst/>
              <a:rect l="l" t="t" r="r" b="b"/>
              <a:pathLst>
                <a:path w="2327275" h="3266440">
                  <a:moveTo>
                    <a:pt x="0" y="3265931"/>
                  </a:moveTo>
                  <a:lnTo>
                    <a:pt x="0" y="1360805"/>
                  </a:lnTo>
                  <a:lnTo>
                    <a:pt x="0" y="544321"/>
                  </a:lnTo>
                  <a:lnTo>
                    <a:pt x="0" y="0"/>
                  </a:lnTo>
                  <a:lnTo>
                    <a:pt x="1134364" y="0"/>
                  </a:lnTo>
                  <a:lnTo>
                    <a:pt x="1620520" y="0"/>
                  </a:lnTo>
                  <a:lnTo>
                    <a:pt x="1944624" y="0"/>
                  </a:lnTo>
                  <a:lnTo>
                    <a:pt x="1944624" y="544321"/>
                  </a:lnTo>
                  <a:lnTo>
                    <a:pt x="2327021" y="1596897"/>
                  </a:lnTo>
                  <a:lnTo>
                    <a:pt x="1944624" y="1360805"/>
                  </a:lnTo>
                  <a:lnTo>
                    <a:pt x="1944624" y="3265931"/>
                  </a:lnTo>
                  <a:lnTo>
                    <a:pt x="1620520" y="3265931"/>
                  </a:lnTo>
                  <a:lnTo>
                    <a:pt x="1134364" y="3265931"/>
                  </a:lnTo>
                  <a:lnTo>
                    <a:pt x="0" y="326593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90550" y="581406"/>
            <a:ext cx="19672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Gambar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(2)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76007" y="2701544"/>
            <a:ext cx="141287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Pilih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0">
                <a:solidFill>
                  <a:srgbClr val="FF0000"/>
                </a:solidFill>
                <a:latin typeface="Tahoma"/>
                <a:cs typeface="Tahoma"/>
              </a:rPr>
              <a:t>gambar 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yang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diinginkan, </a:t>
            </a:r>
            <a:r>
              <a:rPr dirty="0" sz="1400" spc="90">
                <a:solidFill>
                  <a:srgbClr val="FF0000"/>
                </a:solidFill>
                <a:latin typeface="Tahoma"/>
                <a:cs typeface="Tahoma"/>
              </a:rPr>
              <a:t>dapat</a:t>
            </a:r>
            <a:r>
              <a:rPr dirty="0" sz="14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memilih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lebih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dari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dirty="0" sz="1400" spc="60">
                <a:solidFill>
                  <a:srgbClr val="FF0000"/>
                </a:solidFill>
                <a:latin typeface="Tahoma"/>
                <a:cs typeface="Tahoma"/>
              </a:rPr>
              <a:t>gambar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07083" y="1488439"/>
            <a:ext cx="98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4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60241" y="975106"/>
            <a:ext cx="133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30848" y="1259839"/>
            <a:ext cx="133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37179" y="1008633"/>
            <a:ext cx="3723004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4285F4"/>
                </a:solidFill>
                <a:latin typeface="Arial MT"/>
                <a:cs typeface="Arial MT"/>
              </a:rPr>
              <a:t>Kapasitas</a:t>
            </a:r>
            <a:r>
              <a:rPr dirty="0" sz="2300" spc="-75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dirty="0" sz="2300">
                <a:solidFill>
                  <a:srgbClr val="4285F4"/>
                </a:solidFill>
                <a:latin typeface="Arial MT"/>
                <a:cs typeface="Arial MT"/>
              </a:rPr>
              <a:t>Penyimpanan</a:t>
            </a:r>
            <a:r>
              <a:rPr dirty="0" sz="2300" spc="-7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dirty="0" sz="2300" spc="-20">
                <a:solidFill>
                  <a:srgbClr val="4285F4"/>
                </a:solidFill>
                <a:latin typeface="Arial MT"/>
                <a:cs typeface="Arial MT"/>
              </a:rPr>
              <a:t>File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495804" y="1795017"/>
            <a:ext cx="9664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Pribadi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27223" y="2146757"/>
            <a:ext cx="110553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3B4043"/>
                </a:solidFill>
                <a:latin typeface="Arial MT"/>
                <a:cs typeface="Arial MT"/>
              </a:rPr>
              <a:t>15</a:t>
            </a:r>
            <a:r>
              <a:rPr dirty="0" sz="3000" spc="-1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3000" spc="-25">
                <a:solidFill>
                  <a:srgbClr val="3B4043"/>
                </a:solidFill>
                <a:latin typeface="Arial MT"/>
                <a:cs typeface="Arial MT"/>
              </a:rPr>
              <a:t>GB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63744" y="1765547"/>
            <a:ext cx="1911985" cy="6635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belajar.id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2500" b="1">
                <a:solidFill>
                  <a:srgbClr val="3B4043"/>
                </a:solidFill>
                <a:latin typeface="Arial"/>
                <a:cs typeface="Arial"/>
              </a:rPr>
              <a:t>Tanpa</a:t>
            </a:r>
            <a:r>
              <a:rPr dirty="0" sz="2500" spc="-2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3B4043"/>
                </a:solidFill>
                <a:latin typeface="Arial"/>
                <a:cs typeface="Arial"/>
              </a:rPr>
              <a:t>Batas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709159" y="2784348"/>
            <a:ext cx="2472055" cy="1633855"/>
            <a:chOff x="4709159" y="2784348"/>
            <a:chExt cx="2472055" cy="1633855"/>
          </a:xfrm>
        </p:grpSpPr>
        <p:sp>
          <p:nvSpPr>
            <p:cNvPr id="7" name="object 7" descr=""/>
            <p:cNvSpPr/>
            <p:nvPr/>
          </p:nvSpPr>
          <p:spPr>
            <a:xfrm>
              <a:off x="5429376" y="3074162"/>
              <a:ext cx="339090" cy="180975"/>
            </a:xfrm>
            <a:custGeom>
              <a:avLst/>
              <a:gdLst/>
              <a:ahLst/>
              <a:cxnLst/>
              <a:rect l="l" t="t" r="r" b="b"/>
              <a:pathLst>
                <a:path w="339089" h="180975">
                  <a:moveTo>
                    <a:pt x="90297" y="0"/>
                  </a:moveTo>
                  <a:lnTo>
                    <a:pt x="0" y="90550"/>
                  </a:lnTo>
                  <a:lnTo>
                    <a:pt x="90550" y="180975"/>
                  </a:lnTo>
                  <a:lnTo>
                    <a:pt x="90424" y="135762"/>
                  </a:lnTo>
                  <a:lnTo>
                    <a:pt x="338709" y="135508"/>
                  </a:lnTo>
                  <a:lnTo>
                    <a:pt x="338582" y="45085"/>
                  </a:lnTo>
                  <a:lnTo>
                    <a:pt x="90424" y="45212"/>
                  </a:lnTo>
                  <a:lnTo>
                    <a:pt x="90297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59" y="2784348"/>
              <a:ext cx="2471928" cy="163372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398007" y="4059936"/>
              <a:ext cx="707390" cy="274320"/>
            </a:xfrm>
            <a:custGeom>
              <a:avLst/>
              <a:gdLst/>
              <a:ahLst/>
              <a:cxnLst/>
              <a:rect l="l" t="t" r="r" b="b"/>
              <a:pathLst>
                <a:path w="707389" h="274320">
                  <a:moveTo>
                    <a:pt x="137159" y="0"/>
                  </a:moveTo>
                  <a:lnTo>
                    <a:pt x="0" y="137159"/>
                  </a:lnTo>
                  <a:lnTo>
                    <a:pt x="137159" y="274319"/>
                  </a:lnTo>
                  <a:lnTo>
                    <a:pt x="137159" y="205739"/>
                  </a:lnTo>
                  <a:lnTo>
                    <a:pt x="707136" y="205739"/>
                  </a:lnTo>
                  <a:lnTo>
                    <a:pt x="707136" y="68579"/>
                  </a:lnTo>
                  <a:lnTo>
                    <a:pt x="137159" y="6857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668779" y="2770632"/>
            <a:ext cx="2621280" cy="1605280"/>
            <a:chOff x="1668779" y="2770632"/>
            <a:chExt cx="2621280" cy="160528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8779" y="2770632"/>
              <a:ext cx="2621280" cy="160477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481071" y="4009644"/>
              <a:ext cx="707390" cy="274320"/>
            </a:xfrm>
            <a:custGeom>
              <a:avLst/>
              <a:gdLst/>
              <a:ahLst/>
              <a:cxnLst/>
              <a:rect l="l" t="t" r="r" b="b"/>
              <a:pathLst>
                <a:path w="707389" h="274320">
                  <a:moveTo>
                    <a:pt x="137159" y="0"/>
                  </a:moveTo>
                  <a:lnTo>
                    <a:pt x="0" y="137159"/>
                  </a:lnTo>
                  <a:lnTo>
                    <a:pt x="137159" y="274319"/>
                  </a:lnTo>
                  <a:lnTo>
                    <a:pt x="137159" y="205739"/>
                  </a:lnTo>
                  <a:lnTo>
                    <a:pt x="707135" y="205739"/>
                  </a:lnTo>
                  <a:lnTo>
                    <a:pt x="707135" y="68579"/>
                  </a:lnTo>
                  <a:lnTo>
                    <a:pt x="137159" y="6857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4455" y="858011"/>
            <a:ext cx="589788" cy="626449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9055" y="2077973"/>
            <a:ext cx="26168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Fitur </a:t>
            </a:r>
            <a:r>
              <a:rPr dirty="0" spc="-10">
                <a:solidFill>
                  <a:srgbClr val="000000"/>
                </a:solidFill>
              </a:rPr>
              <a:t>Explore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5636" y="1002791"/>
            <a:ext cx="5652770" cy="3599815"/>
            <a:chOff x="135636" y="1002791"/>
            <a:chExt cx="5652770" cy="35998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259" y="1043939"/>
              <a:ext cx="3707891" cy="154838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636" y="1002791"/>
              <a:ext cx="1936588" cy="359968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90550" y="581406"/>
            <a:ext cx="19672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Menyisipkan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Gambar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(3)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80769" y="4531258"/>
            <a:ext cx="984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4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95066" y="542670"/>
            <a:ext cx="1732914" cy="6667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70">
                <a:solidFill>
                  <a:srgbClr val="FF0000"/>
                </a:solidFill>
                <a:latin typeface="Tahoma"/>
                <a:cs typeface="Tahoma"/>
              </a:rPr>
              <a:t>gambar</a:t>
            </a:r>
            <a:r>
              <a:rPr dirty="0" sz="1400" spc="-1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akan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45">
                <a:solidFill>
                  <a:srgbClr val="FF0000"/>
                </a:solidFill>
                <a:latin typeface="Tahoma"/>
                <a:cs typeface="Tahoma"/>
              </a:rPr>
              <a:t>masuk 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ke</a:t>
            </a:r>
            <a:r>
              <a:rPr dirty="0" sz="1400" spc="-1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dalam</a:t>
            </a:r>
            <a:r>
              <a:rPr dirty="0" sz="14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slide 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secara</a:t>
            </a:r>
            <a:r>
              <a:rPr dirty="0" sz="1400" spc="-7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FF0000"/>
                </a:solidFill>
                <a:latin typeface="Tahoma"/>
                <a:cs typeface="Tahoma"/>
              </a:rPr>
              <a:t>acak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94779" y="869950"/>
            <a:ext cx="1339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376172" y="1149096"/>
            <a:ext cx="6209030" cy="3442970"/>
            <a:chOff x="1376172" y="1149096"/>
            <a:chExt cx="6209030" cy="3442970"/>
          </a:xfrm>
        </p:grpSpPr>
        <p:sp>
          <p:nvSpPr>
            <p:cNvPr id="10" name="object 10" descr=""/>
            <p:cNvSpPr/>
            <p:nvPr/>
          </p:nvSpPr>
          <p:spPr>
            <a:xfrm>
              <a:off x="1390650" y="4345686"/>
              <a:ext cx="657225" cy="231775"/>
            </a:xfrm>
            <a:custGeom>
              <a:avLst/>
              <a:gdLst/>
              <a:ahLst/>
              <a:cxnLst/>
              <a:rect l="l" t="t" r="r" b="b"/>
              <a:pathLst>
                <a:path w="657225" h="231775">
                  <a:moveTo>
                    <a:pt x="0" y="38607"/>
                  </a:moveTo>
                  <a:lnTo>
                    <a:pt x="3032" y="23579"/>
                  </a:lnTo>
                  <a:lnTo>
                    <a:pt x="11303" y="11307"/>
                  </a:lnTo>
                  <a:lnTo>
                    <a:pt x="23574" y="3033"/>
                  </a:lnTo>
                  <a:lnTo>
                    <a:pt x="38608" y="0"/>
                  </a:lnTo>
                  <a:lnTo>
                    <a:pt x="618236" y="0"/>
                  </a:lnTo>
                  <a:lnTo>
                    <a:pt x="633269" y="3033"/>
                  </a:lnTo>
                  <a:lnTo>
                    <a:pt x="645541" y="11307"/>
                  </a:lnTo>
                  <a:lnTo>
                    <a:pt x="653811" y="23579"/>
                  </a:lnTo>
                  <a:lnTo>
                    <a:pt x="656844" y="38607"/>
                  </a:lnTo>
                  <a:lnTo>
                    <a:pt x="656844" y="193039"/>
                  </a:lnTo>
                  <a:lnTo>
                    <a:pt x="653811" y="208068"/>
                  </a:lnTo>
                  <a:lnTo>
                    <a:pt x="645540" y="220340"/>
                  </a:lnTo>
                  <a:lnTo>
                    <a:pt x="633269" y="228614"/>
                  </a:lnTo>
                  <a:lnTo>
                    <a:pt x="618236" y="231647"/>
                  </a:lnTo>
                  <a:lnTo>
                    <a:pt x="38608" y="231647"/>
                  </a:lnTo>
                  <a:lnTo>
                    <a:pt x="23574" y="228614"/>
                  </a:lnTo>
                  <a:lnTo>
                    <a:pt x="11303" y="220340"/>
                  </a:lnTo>
                  <a:lnTo>
                    <a:pt x="3032" y="208068"/>
                  </a:lnTo>
                  <a:lnTo>
                    <a:pt x="0" y="193039"/>
                  </a:lnTo>
                  <a:lnTo>
                    <a:pt x="0" y="3860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0259" y="2543556"/>
              <a:ext cx="3800855" cy="25603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287518" y="2533650"/>
              <a:ext cx="501650" cy="233679"/>
            </a:xfrm>
            <a:custGeom>
              <a:avLst/>
              <a:gdLst/>
              <a:ahLst/>
              <a:cxnLst/>
              <a:rect l="l" t="t" r="r" b="b"/>
              <a:pathLst>
                <a:path w="501650" h="233680">
                  <a:moveTo>
                    <a:pt x="0" y="38862"/>
                  </a:moveTo>
                  <a:lnTo>
                    <a:pt x="3053" y="23735"/>
                  </a:lnTo>
                  <a:lnTo>
                    <a:pt x="11382" y="11382"/>
                  </a:lnTo>
                  <a:lnTo>
                    <a:pt x="23735" y="3053"/>
                  </a:lnTo>
                  <a:lnTo>
                    <a:pt x="38862" y="0"/>
                  </a:lnTo>
                  <a:lnTo>
                    <a:pt x="462534" y="0"/>
                  </a:lnTo>
                  <a:lnTo>
                    <a:pt x="477660" y="3053"/>
                  </a:lnTo>
                  <a:lnTo>
                    <a:pt x="490013" y="11382"/>
                  </a:lnTo>
                  <a:lnTo>
                    <a:pt x="498342" y="23735"/>
                  </a:lnTo>
                  <a:lnTo>
                    <a:pt x="501396" y="38862"/>
                  </a:lnTo>
                  <a:lnTo>
                    <a:pt x="501396" y="194310"/>
                  </a:lnTo>
                  <a:lnTo>
                    <a:pt x="498342" y="209436"/>
                  </a:lnTo>
                  <a:lnTo>
                    <a:pt x="490013" y="221789"/>
                  </a:lnTo>
                  <a:lnTo>
                    <a:pt x="477660" y="230118"/>
                  </a:lnTo>
                  <a:lnTo>
                    <a:pt x="462534" y="233172"/>
                  </a:lnTo>
                  <a:lnTo>
                    <a:pt x="38862" y="233172"/>
                  </a:lnTo>
                  <a:lnTo>
                    <a:pt x="23735" y="230118"/>
                  </a:lnTo>
                  <a:lnTo>
                    <a:pt x="11382" y="221789"/>
                  </a:lnTo>
                  <a:lnTo>
                    <a:pt x="3053" y="209436"/>
                  </a:lnTo>
                  <a:lnTo>
                    <a:pt x="0" y="194310"/>
                  </a:lnTo>
                  <a:lnTo>
                    <a:pt x="0" y="3886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9300" y="1149096"/>
              <a:ext cx="1755648" cy="2039111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393940" y="1673809"/>
            <a:ext cx="136144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10">
                <a:solidFill>
                  <a:srgbClr val="FF0000"/>
                </a:solidFill>
                <a:latin typeface="Tahoma"/>
                <a:cs typeface="Tahoma"/>
              </a:rPr>
              <a:t>Akan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0">
                <a:solidFill>
                  <a:srgbClr val="FF0000"/>
                </a:solidFill>
                <a:latin typeface="Tahoma"/>
                <a:cs typeface="Tahoma"/>
              </a:rPr>
              <a:t>muncul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pilihan</a:t>
            </a:r>
            <a:r>
              <a:rPr dirty="0" sz="1400" spc="-8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saran </a:t>
            </a:r>
            <a:r>
              <a:rPr dirty="0" sz="1400" spc="130">
                <a:solidFill>
                  <a:srgbClr val="FF0000"/>
                </a:solidFill>
                <a:latin typeface="Tahoma"/>
                <a:cs typeface="Tahoma"/>
              </a:rPr>
              <a:t>tata</a:t>
            </a:r>
            <a:r>
              <a:rPr dirty="0" sz="1400" spc="-10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letak </a:t>
            </a:r>
            <a:r>
              <a:rPr dirty="0" sz="1400" spc="70">
                <a:solidFill>
                  <a:srgbClr val="FF0000"/>
                </a:solidFill>
                <a:latin typeface="Tahoma"/>
                <a:cs typeface="Tahoma"/>
              </a:rPr>
              <a:t>gambar</a:t>
            </a:r>
            <a:r>
              <a:rPr dirty="0" sz="1400" spc="-6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4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slide.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Pilih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yang </a:t>
            </a:r>
            <a:r>
              <a:rPr dirty="0" sz="1400" spc="45">
                <a:solidFill>
                  <a:srgbClr val="FF0000"/>
                </a:solidFill>
                <a:latin typeface="Tahoma"/>
                <a:cs typeface="Tahoma"/>
              </a:rPr>
              <a:t>diinginkan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617720" y="2615946"/>
            <a:ext cx="164274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Jika</a:t>
            </a:r>
            <a:r>
              <a:rPr dirty="0" sz="14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90">
                <a:solidFill>
                  <a:srgbClr val="FF0000"/>
                </a:solidFill>
                <a:latin typeface="Tahoma"/>
                <a:cs typeface="Tahoma"/>
              </a:rPr>
              <a:t>warna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90">
                <a:solidFill>
                  <a:srgbClr val="FF0000"/>
                </a:solidFill>
                <a:latin typeface="Tahoma"/>
                <a:cs typeface="Tahoma"/>
              </a:rPr>
              <a:t>button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pelajari</a:t>
            </a:r>
            <a:r>
              <a:rPr dirty="0" sz="1400" spc="-7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4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dirty="0" baseline="9920" sz="2100" spc="-7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400" spc="120">
                <a:solidFill>
                  <a:srgbClr val="FF0000"/>
                </a:solidFill>
                <a:latin typeface="Tahoma"/>
                <a:cs typeface="Tahoma"/>
              </a:rPr>
              <a:t>udah</a:t>
            </a:r>
            <a:r>
              <a:rPr dirty="0" sz="14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0000"/>
                </a:solidFill>
                <a:latin typeface="Tahoma"/>
                <a:cs typeface="Tahoma"/>
              </a:rPr>
              <a:t>kuning,</a:t>
            </a: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5">
                <a:solidFill>
                  <a:srgbClr val="FF0000"/>
                </a:solidFill>
                <a:latin typeface="Tahoma"/>
                <a:cs typeface="Tahoma"/>
              </a:rPr>
              <a:t>baru</a:t>
            </a:r>
            <a:r>
              <a:rPr dirty="0" sz="1400" spc="45">
                <a:solidFill>
                  <a:srgbClr val="FF0000"/>
                </a:solidFill>
                <a:latin typeface="Tahoma"/>
                <a:cs typeface="Tahoma"/>
              </a:rPr>
              <a:t> klik </a:t>
            </a:r>
            <a:r>
              <a:rPr dirty="0" sz="1400" spc="90">
                <a:solidFill>
                  <a:srgbClr val="FF0000"/>
                </a:solidFill>
                <a:latin typeface="Tahoma"/>
                <a:cs typeface="Tahoma"/>
              </a:rPr>
              <a:t>button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52600" y="1178050"/>
            <a:ext cx="5224780" cy="3874135"/>
            <a:chOff x="1752600" y="1178050"/>
            <a:chExt cx="5224780" cy="38741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4412" y="1178050"/>
              <a:ext cx="4442459" cy="38740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193291"/>
              <a:ext cx="781812" cy="23774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90550" y="581406"/>
            <a:ext cx="1888489" cy="607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MT"/>
                <a:cs typeface="Arial MT"/>
              </a:rPr>
              <a:t>Menentukan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Tata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Letak</a:t>
            </a:r>
            <a:endParaRPr sz="1400">
              <a:latin typeface="Arial MT"/>
              <a:cs typeface="Arial MT"/>
            </a:endParaRPr>
          </a:p>
          <a:p>
            <a:pPr algn="r" marR="179705">
              <a:lnSpc>
                <a:spcPct val="100000"/>
              </a:lnSpc>
              <a:spcBef>
                <a:spcPts val="1210"/>
              </a:spcBef>
            </a:pP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647444" y="1164336"/>
            <a:ext cx="5626735" cy="3771900"/>
            <a:chOff x="1647444" y="1164336"/>
            <a:chExt cx="5626735" cy="3771900"/>
          </a:xfrm>
        </p:grpSpPr>
        <p:sp>
          <p:nvSpPr>
            <p:cNvPr id="7" name="object 7" descr=""/>
            <p:cNvSpPr/>
            <p:nvPr/>
          </p:nvSpPr>
          <p:spPr>
            <a:xfrm>
              <a:off x="1661922" y="1178814"/>
              <a:ext cx="946785" cy="253365"/>
            </a:xfrm>
            <a:custGeom>
              <a:avLst/>
              <a:gdLst/>
              <a:ahLst/>
              <a:cxnLst/>
              <a:rect l="l" t="t" r="r" b="b"/>
              <a:pathLst>
                <a:path w="946785" h="253365">
                  <a:moveTo>
                    <a:pt x="0" y="126491"/>
                  </a:moveTo>
                  <a:lnTo>
                    <a:pt x="20032" y="89962"/>
                  </a:lnTo>
                  <a:lnTo>
                    <a:pt x="76229" y="57620"/>
                  </a:lnTo>
                  <a:lnTo>
                    <a:pt x="116060" y="43507"/>
                  </a:lnTo>
                  <a:lnTo>
                    <a:pt x="162737" y="31029"/>
                  </a:lnTo>
                  <a:lnTo>
                    <a:pt x="215528" y="20381"/>
                  </a:lnTo>
                  <a:lnTo>
                    <a:pt x="273701" y="11758"/>
                  </a:lnTo>
                  <a:lnTo>
                    <a:pt x="336526" y="5356"/>
                  </a:lnTo>
                  <a:lnTo>
                    <a:pt x="403270" y="1371"/>
                  </a:lnTo>
                  <a:lnTo>
                    <a:pt x="473201" y="0"/>
                  </a:lnTo>
                  <a:lnTo>
                    <a:pt x="543133" y="1371"/>
                  </a:lnTo>
                  <a:lnTo>
                    <a:pt x="609877" y="5356"/>
                  </a:lnTo>
                  <a:lnTo>
                    <a:pt x="672702" y="11758"/>
                  </a:lnTo>
                  <a:lnTo>
                    <a:pt x="730875" y="20381"/>
                  </a:lnTo>
                  <a:lnTo>
                    <a:pt x="783666" y="31029"/>
                  </a:lnTo>
                  <a:lnTo>
                    <a:pt x="830343" y="43507"/>
                  </a:lnTo>
                  <a:lnTo>
                    <a:pt x="870174" y="57620"/>
                  </a:lnTo>
                  <a:lnTo>
                    <a:pt x="926371" y="89962"/>
                  </a:lnTo>
                  <a:lnTo>
                    <a:pt x="946403" y="126491"/>
                  </a:lnTo>
                  <a:lnTo>
                    <a:pt x="941273" y="145181"/>
                  </a:lnTo>
                  <a:lnTo>
                    <a:pt x="902427" y="179813"/>
                  </a:lnTo>
                  <a:lnTo>
                    <a:pt x="830343" y="209476"/>
                  </a:lnTo>
                  <a:lnTo>
                    <a:pt x="783666" y="221954"/>
                  </a:lnTo>
                  <a:lnTo>
                    <a:pt x="730875" y="232602"/>
                  </a:lnTo>
                  <a:lnTo>
                    <a:pt x="672702" y="241225"/>
                  </a:lnTo>
                  <a:lnTo>
                    <a:pt x="609877" y="247627"/>
                  </a:lnTo>
                  <a:lnTo>
                    <a:pt x="543133" y="251612"/>
                  </a:lnTo>
                  <a:lnTo>
                    <a:pt x="473201" y="252984"/>
                  </a:lnTo>
                  <a:lnTo>
                    <a:pt x="403270" y="251612"/>
                  </a:lnTo>
                  <a:lnTo>
                    <a:pt x="336526" y="247627"/>
                  </a:lnTo>
                  <a:lnTo>
                    <a:pt x="273701" y="241225"/>
                  </a:lnTo>
                  <a:lnTo>
                    <a:pt x="215528" y="232602"/>
                  </a:lnTo>
                  <a:lnTo>
                    <a:pt x="162737" y="221954"/>
                  </a:lnTo>
                  <a:lnTo>
                    <a:pt x="116060" y="209476"/>
                  </a:lnTo>
                  <a:lnTo>
                    <a:pt x="76229" y="195363"/>
                  </a:lnTo>
                  <a:lnTo>
                    <a:pt x="20032" y="163021"/>
                  </a:lnTo>
                  <a:lnTo>
                    <a:pt x="0" y="12649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65776" y="1845563"/>
              <a:ext cx="2204085" cy="3086100"/>
            </a:xfrm>
            <a:custGeom>
              <a:avLst/>
              <a:gdLst/>
              <a:ahLst/>
              <a:cxnLst/>
              <a:rect l="l" t="t" r="r" b="b"/>
              <a:pathLst>
                <a:path w="2204084" h="3086100">
                  <a:moveTo>
                    <a:pt x="0" y="3086100"/>
                  </a:moveTo>
                  <a:lnTo>
                    <a:pt x="0" y="2571750"/>
                  </a:lnTo>
                  <a:lnTo>
                    <a:pt x="0" y="1800225"/>
                  </a:lnTo>
                  <a:lnTo>
                    <a:pt x="0" y="0"/>
                  </a:lnTo>
                  <a:lnTo>
                    <a:pt x="1010793" y="0"/>
                  </a:lnTo>
                  <a:lnTo>
                    <a:pt x="1443990" y="0"/>
                  </a:lnTo>
                  <a:lnTo>
                    <a:pt x="1732788" y="0"/>
                  </a:lnTo>
                  <a:lnTo>
                    <a:pt x="1732788" y="1800225"/>
                  </a:lnTo>
                  <a:lnTo>
                    <a:pt x="2203704" y="1571625"/>
                  </a:lnTo>
                  <a:lnTo>
                    <a:pt x="1732788" y="2571750"/>
                  </a:lnTo>
                  <a:lnTo>
                    <a:pt x="1732788" y="3086100"/>
                  </a:lnTo>
                  <a:lnTo>
                    <a:pt x="1443990" y="3086100"/>
                  </a:lnTo>
                  <a:lnTo>
                    <a:pt x="1010793" y="3086100"/>
                  </a:lnTo>
                  <a:lnTo>
                    <a:pt x="0" y="308610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245857" y="2917063"/>
            <a:ext cx="98425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Pilih</a:t>
            </a:r>
            <a:r>
              <a:rPr dirty="0" sz="1400" spc="-8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Salah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satu</a:t>
            </a:r>
            <a:r>
              <a:rPr dirty="0" sz="1400" spc="-9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120">
                <a:solidFill>
                  <a:srgbClr val="FF0000"/>
                </a:solidFill>
                <a:latin typeface="Tahoma"/>
                <a:cs typeface="Tahoma"/>
              </a:rPr>
              <a:t>Tata </a:t>
            </a:r>
            <a:r>
              <a:rPr dirty="0" sz="1400" spc="95">
                <a:solidFill>
                  <a:srgbClr val="FF0000"/>
                </a:solidFill>
                <a:latin typeface="Tahoma"/>
                <a:cs typeface="Tahoma"/>
              </a:rPr>
              <a:t>Letak</a:t>
            </a:r>
            <a:r>
              <a:rPr dirty="0" sz="14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65">
                <a:solidFill>
                  <a:srgbClr val="FF0000"/>
                </a:solidFill>
                <a:latin typeface="Tahoma"/>
                <a:cs typeface="Tahoma"/>
              </a:rPr>
              <a:t>yang </a:t>
            </a:r>
            <a:r>
              <a:rPr dirty="0" sz="1400" spc="50">
                <a:solidFill>
                  <a:srgbClr val="FF0000"/>
                </a:solidFill>
                <a:latin typeface="Tahoma"/>
                <a:cs typeface="Tahoma"/>
              </a:rPr>
              <a:t>sesuai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7098" y="2077973"/>
            <a:ext cx="2110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Edit </a:t>
            </a:r>
            <a:r>
              <a:rPr dirty="0" spc="-10">
                <a:solidFill>
                  <a:srgbClr val="000000"/>
                </a:solidFill>
              </a:rPr>
              <a:t>Video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4713" y="1098613"/>
            <a:ext cx="4642485" cy="3190240"/>
            <a:chOff x="374713" y="1098613"/>
            <a:chExt cx="4642485" cy="31902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708" y="1498091"/>
              <a:ext cx="3162299" cy="27904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7" y="1107947"/>
              <a:ext cx="1488948" cy="164287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9475" y="1103375"/>
              <a:ext cx="612775" cy="1085215"/>
            </a:xfrm>
            <a:custGeom>
              <a:avLst/>
              <a:gdLst/>
              <a:ahLst/>
              <a:cxnLst/>
              <a:rect l="l" t="t" r="r" b="b"/>
              <a:pathLst>
                <a:path w="612775" h="1085214">
                  <a:moveTo>
                    <a:pt x="0" y="123444"/>
                  </a:moveTo>
                  <a:lnTo>
                    <a:pt x="27263" y="69146"/>
                  </a:lnTo>
                  <a:lnTo>
                    <a:pt x="58926" y="46226"/>
                  </a:lnTo>
                  <a:lnTo>
                    <a:pt x="100464" y="27112"/>
                  </a:lnTo>
                  <a:lnTo>
                    <a:pt x="150267" y="12543"/>
                  </a:lnTo>
                  <a:lnTo>
                    <a:pt x="206723" y="3259"/>
                  </a:lnTo>
                  <a:lnTo>
                    <a:pt x="268224" y="0"/>
                  </a:lnTo>
                  <a:lnTo>
                    <a:pt x="329724" y="3259"/>
                  </a:lnTo>
                  <a:lnTo>
                    <a:pt x="386180" y="12543"/>
                  </a:lnTo>
                  <a:lnTo>
                    <a:pt x="435983" y="27112"/>
                  </a:lnTo>
                  <a:lnTo>
                    <a:pt x="477521" y="46226"/>
                  </a:lnTo>
                  <a:lnTo>
                    <a:pt x="509184" y="69146"/>
                  </a:lnTo>
                  <a:lnTo>
                    <a:pt x="536448" y="123444"/>
                  </a:lnTo>
                  <a:lnTo>
                    <a:pt x="529363" y="151755"/>
                  </a:lnTo>
                  <a:lnTo>
                    <a:pt x="477521" y="200661"/>
                  </a:lnTo>
                  <a:lnTo>
                    <a:pt x="435983" y="219775"/>
                  </a:lnTo>
                  <a:lnTo>
                    <a:pt x="386180" y="234344"/>
                  </a:lnTo>
                  <a:lnTo>
                    <a:pt x="329724" y="243628"/>
                  </a:lnTo>
                  <a:lnTo>
                    <a:pt x="268224" y="246887"/>
                  </a:lnTo>
                  <a:lnTo>
                    <a:pt x="206723" y="243628"/>
                  </a:lnTo>
                  <a:lnTo>
                    <a:pt x="150267" y="234344"/>
                  </a:lnTo>
                  <a:lnTo>
                    <a:pt x="100464" y="219775"/>
                  </a:lnTo>
                  <a:lnTo>
                    <a:pt x="58926" y="200661"/>
                  </a:lnTo>
                  <a:lnTo>
                    <a:pt x="27263" y="177741"/>
                  </a:lnTo>
                  <a:lnTo>
                    <a:pt x="0" y="123444"/>
                  </a:lnTo>
                  <a:close/>
                </a:path>
                <a:path w="612775" h="1085214">
                  <a:moveTo>
                    <a:pt x="76200" y="961644"/>
                  </a:moveTo>
                  <a:lnTo>
                    <a:pt x="103463" y="907346"/>
                  </a:lnTo>
                  <a:lnTo>
                    <a:pt x="135126" y="884426"/>
                  </a:lnTo>
                  <a:lnTo>
                    <a:pt x="176664" y="865312"/>
                  </a:lnTo>
                  <a:lnTo>
                    <a:pt x="226467" y="850743"/>
                  </a:lnTo>
                  <a:lnTo>
                    <a:pt x="282923" y="841459"/>
                  </a:lnTo>
                  <a:lnTo>
                    <a:pt x="344424" y="838200"/>
                  </a:lnTo>
                  <a:lnTo>
                    <a:pt x="405924" y="841459"/>
                  </a:lnTo>
                  <a:lnTo>
                    <a:pt x="462380" y="850743"/>
                  </a:lnTo>
                  <a:lnTo>
                    <a:pt x="512183" y="865312"/>
                  </a:lnTo>
                  <a:lnTo>
                    <a:pt x="553721" y="884426"/>
                  </a:lnTo>
                  <a:lnTo>
                    <a:pt x="585384" y="907346"/>
                  </a:lnTo>
                  <a:lnTo>
                    <a:pt x="612648" y="961644"/>
                  </a:lnTo>
                  <a:lnTo>
                    <a:pt x="605563" y="989955"/>
                  </a:lnTo>
                  <a:lnTo>
                    <a:pt x="553721" y="1038861"/>
                  </a:lnTo>
                  <a:lnTo>
                    <a:pt x="512183" y="1057975"/>
                  </a:lnTo>
                  <a:lnTo>
                    <a:pt x="462380" y="1072544"/>
                  </a:lnTo>
                  <a:lnTo>
                    <a:pt x="405924" y="1081828"/>
                  </a:lnTo>
                  <a:lnTo>
                    <a:pt x="344424" y="1085088"/>
                  </a:lnTo>
                  <a:lnTo>
                    <a:pt x="282923" y="1081828"/>
                  </a:lnTo>
                  <a:lnTo>
                    <a:pt x="226467" y="1072544"/>
                  </a:lnTo>
                  <a:lnTo>
                    <a:pt x="176664" y="1057975"/>
                  </a:lnTo>
                  <a:lnTo>
                    <a:pt x="135126" y="1038861"/>
                  </a:lnTo>
                  <a:lnTo>
                    <a:pt x="103463" y="1015941"/>
                  </a:lnTo>
                  <a:lnTo>
                    <a:pt x="76200" y="961644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93570" y="1770125"/>
              <a:ext cx="2573020" cy="341630"/>
            </a:xfrm>
            <a:custGeom>
              <a:avLst/>
              <a:gdLst/>
              <a:ahLst/>
              <a:cxnLst/>
              <a:rect l="l" t="t" r="r" b="b"/>
              <a:pathLst>
                <a:path w="2573020" h="341630">
                  <a:moveTo>
                    <a:pt x="0" y="56896"/>
                  </a:moveTo>
                  <a:lnTo>
                    <a:pt x="4478" y="34772"/>
                  </a:lnTo>
                  <a:lnTo>
                    <a:pt x="16684" y="16684"/>
                  </a:lnTo>
                  <a:lnTo>
                    <a:pt x="34772" y="4478"/>
                  </a:lnTo>
                  <a:lnTo>
                    <a:pt x="56896" y="0"/>
                  </a:lnTo>
                  <a:lnTo>
                    <a:pt x="2515616" y="0"/>
                  </a:lnTo>
                  <a:lnTo>
                    <a:pt x="2537739" y="4478"/>
                  </a:lnTo>
                  <a:lnTo>
                    <a:pt x="2555827" y="16684"/>
                  </a:lnTo>
                  <a:lnTo>
                    <a:pt x="2568033" y="34772"/>
                  </a:lnTo>
                  <a:lnTo>
                    <a:pt x="2572512" y="56896"/>
                  </a:lnTo>
                  <a:lnTo>
                    <a:pt x="2572512" y="284480"/>
                  </a:lnTo>
                  <a:lnTo>
                    <a:pt x="2568033" y="306603"/>
                  </a:lnTo>
                  <a:lnTo>
                    <a:pt x="2555827" y="324691"/>
                  </a:lnTo>
                  <a:lnTo>
                    <a:pt x="2537739" y="336897"/>
                  </a:lnTo>
                  <a:lnTo>
                    <a:pt x="2515616" y="341375"/>
                  </a:lnTo>
                  <a:lnTo>
                    <a:pt x="56896" y="341375"/>
                  </a:lnTo>
                  <a:lnTo>
                    <a:pt x="34772" y="336897"/>
                  </a:lnTo>
                  <a:lnTo>
                    <a:pt x="16684" y="324691"/>
                  </a:lnTo>
                  <a:lnTo>
                    <a:pt x="4478" y="306603"/>
                  </a:lnTo>
                  <a:lnTo>
                    <a:pt x="0" y="284480"/>
                  </a:lnTo>
                  <a:lnTo>
                    <a:pt x="0" y="568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90550" y="564362"/>
            <a:ext cx="2893060" cy="16306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400">
                <a:latin typeface="Arial MT"/>
                <a:cs typeface="Arial MT"/>
              </a:rPr>
              <a:t>Pengaturan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Waktu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Mulai/Akhir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video</a:t>
            </a:r>
            <a:endParaRPr sz="1400">
              <a:latin typeface="Arial MT"/>
              <a:cs typeface="Arial MT"/>
            </a:endParaRPr>
          </a:p>
          <a:p>
            <a:pPr marL="145415">
              <a:lnSpc>
                <a:spcPct val="100000"/>
              </a:lnSpc>
              <a:spcBef>
                <a:spcPts val="140"/>
              </a:spcBef>
            </a:pP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400">
              <a:latin typeface="Tahoma"/>
              <a:cs typeface="Tahoma"/>
            </a:endParaRPr>
          </a:p>
          <a:p>
            <a:pPr algn="r" marR="268605">
              <a:lnSpc>
                <a:spcPct val="100000"/>
              </a:lnSpc>
            </a:pPr>
            <a:r>
              <a:rPr dirty="0" sz="1400" spc="3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400">
              <a:latin typeface="Tahoma"/>
              <a:cs typeface="Tahoma"/>
            </a:endParaRPr>
          </a:p>
          <a:p>
            <a:pPr marL="602615">
              <a:lnSpc>
                <a:spcPct val="100000"/>
              </a:lnSpc>
              <a:spcBef>
                <a:spcPts val="5"/>
              </a:spcBef>
            </a:pPr>
            <a:r>
              <a:rPr dirty="0" sz="1400" spc="4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013204" y="4308347"/>
            <a:ext cx="812800" cy="231775"/>
            <a:chOff x="2013204" y="4308347"/>
            <a:chExt cx="812800" cy="23177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0298" y="4347788"/>
              <a:ext cx="735122" cy="12838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17776" y="4312919"/>
              <a:ext cx="475615" cy="222885"/>
            </a:xfrm>
            <a:custGeom>
              <a:avLst/>
              <a:gdLst/>
              <a:ahLst/>
              <a:cxnLst/>
              <a:rect l="l" t="t" r="r" b="b"/>
              <a:pathLst>
                <a:path w="475614" h="222885">
                  <a:moveTo>
                    <a:pt x="0" y="111251"/>
                  </a:moveTo>
                  <a:lnTo>
                    <a:pt x="32455" y="55101"/>
                  </a:lnTo>
                  <a:lnTo>
                    <a:pt x="69627" y="32585"/>
                  </a:lnTo>
                  <a:lnTo>
                    <a:pt x="117743" y="15189"/>
                  </a:lnTo>
                  <a:lnTo>
                    <a:pt x="174536" y="3974"/>
                  </a:lnTo>
                  <a:lnTo>
                    <a:pt x="237744" y="0"/>
                  </a:lnTo>
                  <a:lnTo>
                    <a:pt x="300951" y="3974"/>
                  </a:lnTo>
                  <a:lnTo>
                    <a:pt x="357744" y="15189"/>
                  </a:lnTo>
                  <a:lnTo>
                    <a:pt x="405860" y="32585"/>
                  </a:lnTo>
                  <a:lnTo>
                    <a:pt x="443032" y="55101"/>
                  </a:lnTo>
                  <a:lnTo>
                    <a:pt x="475488" y="111251"/>
                  </a:lnTo>
                  <a:lnTo>
                    <a:pt x="466996" y="140827"/>
                  </a:lnTo>
                  <a:lnTo>
                    <a:pt x="405860" y="189918"/>
                  </a:lnTo>
                  <a:lnTo>
                    <a:pt x="357744" y="207314"/>
                  </a:lnTo>
                  <a:lnTo>
                    <a:pt x="300951" y="218529"/>
                  </a:lnTo>
                  <a:lnTo>
                    <a:pt x="237744" y="222503"/>
                  </a:lnTo>
                  <a:lnTo>
                    <a:pt x="174536" y="218529"/>
                  </a:lnTo>
                  <a:lnTo>
                    <a:pt x="117743" y="207314"/>
                  </a:lnTo>
                  <a:lnTo>
                    <a:pt x="69627" y="189918"/>
                  </a:lnTo>
                  <a:lnTo>
                    <a:pt x="32455" y="167402"/>
                  </a:lnTo>
                  <a:lnTo>
                    <a:pt x="0" y="11125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131567" y="4582159"/>
            <a:ext cx="131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solidFill>
                  <a:srgbClr val="FF0000"/>
                </a:solidFill>
                <a:latin typeface="Tahoma"/>
                <a:cs typeface="Tahoma"/>
              </a:rPr>
              <a:t>4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122164" y="1202436"/>
            <a:ext cx="2162810" cy="3554095"/>
            <a:chOff x="5122164" y="1202436"/>
            <a:chExt cx="2162810" cy="355409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2164" y="1202436"/>
              <a:ext cx="2162556" cy="355396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228082" y="3733037"/>
              <a:ext cx="1952625" cy="803275"/>
            </a:xfrm>
            <a:custGeom>
              <a:avLst/>
              <a:gdLst/>
              <a:ahLst/>
              <a:cxnLst/>
              <a:rect l="l" t="t" r="r" b="b"/>
              <a:pathLst>
                <a:path w="1952625" h="803275">
                  <a:moveTo>
                    <a:pt x="0" y="133858"/>
                  </a:moveTo>
                  <a:lnTo>
                    <a:pt x="6825" y="91553"/>
                  </a:lnTo>
                  <a:lnTo>
                    <a:pt x="25830" y="54809"/>
                  </a:lnTo>
                  <a:lnTo>
                    <a:pt x="54809" y="25830"/>
                  </a:lnTo>
                  <a:lnTo>
                    <a:pt x="91553" y="6825"/>
                  </a:lnTo>
                  <a:lnTo>
                    <a:pt x="133857" y="0"/>
                  </a:lnTo>
                  <a:lnTo>
                    <a:pt x="1818386" y="0"/>
                  </a:lnTo>
                  <a:lnTo>
                    <a:pt x="1860690" y="6825"/>
                  </a:lnTo>
                  <a:lnTo>
                    <a:pt x="1897434" y="25830"/>
                  </a:lnTo>
                  <a:lnTo>
                    <a:pt x="1926413" y="54809"/>
                  </a:lnTo>
                  <a:lnTo>
                    <a:pt x="1945418" y="91553"/>
                  </a:lnTo>
                  <a:lnTo>
                    <a:pt x="1952243" y="133858"/>
                  </a:lnTo>
                  <a:lnTo>
                    <a:pt x="1952243" y="669290"/>
                  </a:lnTo>
                  <a:lnTo>
                    <a:pt x="1945418" y="711599"/>
                  </a:lnTo>
                  <a:lnTo>
                    <a:pt x="1926413" y="748344"/>
                  </a:lnTo>
                  <a:lnTo>
                    <a:pt x="1897434" y="777320"/>
                  </a:lnTo>
                  <a:lnTo>
                    <a:pt x="1860690" y="796323"/>
                  </a:lnTo>
                  <a:lnTo>
                    <a:pt x="1818386" y="803148"/>
                  </a:lnTo>
                  <a:lnTo>
                    <a:pt x="133857" y="803148"/>
                  </a:lnTo>
                  <a:lnTo>
                    <a:pt x="91553" y="796323"/>
                  </a:lnTo>
                  <a:lnTo>
                    <a:pt x="54809" y="777320"/>
                  </a:lnTo>
                  <a:lnTo>
                    <a:pt x="25830" y="748344"/>
                  </a:lnTo>
                  <a:lnTo>
                    <a:pt x="6825" y="711599"/>
                  </a:lnTo>
                  <a:lnTo>
                    <a:pt x="0" y="669290"/>
                  </a:lnTo>
                  <a:lnTo>
                    <a:pt x="0" y="13385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080252" y="4629708"/>
            <a:ext cx="12001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64348" y="3689096"/>
            <a:ext cx="102870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155">
                <a:solidFill>
                  <a:srgbClr val="FF0000"/>
                </a:solidFill>
                <a:latin typeface="Tahoma"/>
                <a:cs typeface="Tahoma"/>
              </a:rPr>
              <a:t>Atur</a:t>
            </a:r>
            <a:r>
              <a:rPr dirty="0" sz="1400" spc="-1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80">
                <a:solidFill>
                  <a:srgbClr val="FF0000"/>
                </a:solidFill>
                <a:latin typeface="Tahoma"/>
                <a:cs typeface="Tahoma"/>
              </a:rPr>
              <a:t>waktu </a:t>
            </a:r>
            <a:r>
              <a:rPr dirty="0" sz="1400" spc="75">
                <a:solidFill>
                  <a:srgbClr val="FF0000"/>
                </a:solidFill>
                <a:latin typeface="Tahoma"/>
                <a:cs typeface="Tahoma"/>
              </a:rPr>
              <a:t>mulai/akhir </a:t>
            </a:r>
            <a:r>
              <a:rPr dirty="0" sz="1400" spc="70">
                <a:solidFill>
                  <a:srgbClr val="FF0000"/>
                </a:solidFill>
                <a:latin typeface="Tahoma"/>
                <a:cs typeface="Tahoma"/>
              </a:rPr>
              <a:t>pemutaran video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708" y="771144"/>
            <a:ext cx="2388108" cy="238810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211829" y="3626916"/>
            <a:ext cx="27203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Terima</a:t>
            </a:r>
            <a:r>
              <a:rPr dirty="0" sz="36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 spc="-10">
                <a:solidFill>
                  <a:srgbClr val="3E3E3E"/>
                </a:solidFill>
                <a:latin typeface="Arial MT"/>
                <a:cs typeface="Arial MT"/>
              </a:rPr>
              <a:t>Kasih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102" y="842263"/>
            <a:ext cx="2360295" cy="3765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4285F4"/>
                </a:solidFill>
              </a:rPr>
              <a:t>Fitur</a:t>
            </a:r>
            <a:r>
              <a:rPr dirty="0" sz="2300" spc="-50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Google</a:t>
            </a:r>
            <a:r>
              <a:rPr dirty="0" sz="2300" spc="-45">
                <a:solidFill>
                  <a:srgbClr val="4285F4"/>
                </a:solidFill>
              </a:rPr>
              <a:t> </a:t>
            </a:r>
            <a:r>
              <a:rPr dirty="0" sz="2300" spc="-20">
                <a:solidFill>
                  <a:srgbClr val="4285F4"/>
                </a:solidFill>
              </a:rPr>
              <a:t>Meet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1082751" y="1528754"/>
            <a:ext cx="2965450" cy="4184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 Pribadi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dapat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angkat</a:t>
            </a:r>
            <a:r>
              <a:rPr dirty="0" sz="1100" spc="-4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tangan</a:t>
            </a:r>
            <a:r>
              <a:rPr dirty="0" sz="1100" spc="-4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dan</a:t>
            </a:r>
            <a:r>
              <a:rPr dirty="0" sz="1100" spc="-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merekam</a:t>
            </a:r>
            <a:r>
              <a:rPr dirty="0" sz="1100" spc="-6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rapat.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31409" y="1521123"/>
            <a:ext cx="2670810" cy="6521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belajar.id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20000"/>
              </a:lnSpc>
              <a:spcBef>
                <a:spcPts val="15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Angkat</a:t>
            </a:r>
            <a:r>
              <a:rPr dirty="0" sz="1100" spc="-4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tangan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&amp;</a:t>
            </a:r>
            <a:r>
              <a:rPr dirty="0" sz="1100" spc="-1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merekam</a:t>
            </a:r>
            <a:r>
              <a:rPr dirty="0" sz="1100" spc="-6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rapat</a:t>
            </a:r>
            <a:r>
              <a:rPr dirty="0" sz="1100" spc="-1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di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 Google Drive.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004" y="655319"/>
            <a:ext cx="621792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682" y="916686"/>
            <a:ext cx="4163695" cy="3765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4285F4"/>
                </a:solidFill>
              </a:rPr>
              <a:t>Video</a:t>
            </a:r>
            <a:r>
              <a:rPr dirty="0" sz="2300" spc="-40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Call</a:t>
            </a:r>
            <a:r>
              <a:rPr dirty="0" sz="2300" spc="-35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di</a:t>
            </a:r>
            <a:r>
              <a:rPr dirty="0" sz="2300" spc="-25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Google</a:t>
            </a:r>
            <a:r>
              <a:rPr dirty="0" sz="2300" spc="-55">
                <a:solidFill>
                  <a:srgbClr val="4285F4"/>
                </a:solidFill>
              </a:rPr>
              <a:t> </a:t>
            </a:r>
            <a:r>
              <a:rPr dirty="0" sz="2300" spc="-10">
                <a:solidFill>
                  <a:srgbClr val="4285F4"/>
                </a:solidFill>
              </a:rPr>
              <a:t>Classroom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4795520" y="1513915"/>
            <a:ext cx="2615565" cy="40767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belajar.id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Dapat</a:t>
            </a:r>
            <a:r>
              <a:rPr dirty="0" sz="1000" spc="-3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membuat</a:t>
            </a:r>
            <a:r>
              <a:rPr dirty="0" sz="1000" spc="-7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link</a:t>
            </a:r>
            <a:r>
              <a:rPr dirty="0" sz="1000" spc="-1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Google</a:t>
            </a:r>
            <a:r>
              <a:rPr dirty="0" sz="10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Meet</a:t>
            </a:r>
            <a:r>
              <a:rPr dirty="0" sz="10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B4043"/>
                </a:solidFill>
                <a:latin typeface="Arial MT"/>
                <a:cs typeface="Arial MT"/>
              </a:rPr>
              <a:t>untuk</a:t>
            </a:r>
            <a:r>
              <a:rPr dirty="0" sz="10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B4043"/>
                </a:solidFill>
                <a:latin typeface="Arial MT"/>
                <a:cs typeface="Arial MT"/>
              </a:rPr>
              <a:t>kelas.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87297" y="1518086"/>
            <a:ext cx="2470785" cy="4184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Pribadi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ada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link</a:t>
            </a:r>
            <a:r>
              <a:rPr dirty="0" sz="1100" spc="-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Google</a:t>
            </a:r>
            <a:r>
              <a:rPr dirty="0" sz="1100" spc="-5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Meet</a:t>
            </a:r>
            <a:r>
              <a:rPr dirty="0" sz="1100" spc="-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untuk</a:t>
            </a:r>
            <a:r>
              <a:rPr dirty="0" sz="1100" spc="-4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kelas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2471927"/>
            <a:ext cx="3179063" cy="212902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599432" y="2438400"/>
            <a:ext cx="3226435" cy="2196465"/>
            <a:chOff x="4599432" y="2438400"/>
            <a:chExt cx="3226435" cy="219646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9432" y="2438400"/>
              <a:ext cx="3226308" cy="219608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548757" y="3339338"/>
              <a:ext cx="417195" cy="242570"/>
            </a:xfrm>
            <a:custGeom>
              <a:avLst/>
              <a:gdLst/>
              <a:ahLst/>
              <a:cxnLst/>
              <a:rect l="l" t="t" r="r" b="b"/>
              <a:pathLst>
                <a:path w="417195" h="242570">
                  <a:moveTo>
                    <a:pt x="121157" y="0"/>
                  </a:moveTo>
                  <a:lnTo>
                    <a:pt x="0" y="121285"/>
                  </a:lnTo>
                  <a:lnTo>
                    <a:pt x="121284" y="242443"/>
                  </a:lnTo>
                  <a:lnTo>
                    <a:pt x="121284" y="181864"/>
                  </a:lnTo>
                  <a:lnTo>
                    <a:pt x="417067" y="181609"/>
                  </a:lnTo>
                  <a:lnTo>
                    <a:pt x="416940" y="60451"/>
                  </a:lnTo>
                  <a:lnTo>
                    <a:pt x="121157" y="60579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4416" y="842772"/>
            <a:ext cx="531876" cy="4587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563" y="2525267"/>
            <a:ext cx="3291840" cy="160238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716145" y="2503932"/>
            <a:ext cx="3053715" cy="1957070"/>
            <a:chOff x="4716145" y="2503932"/>
            <a:chExt cx="3053715" cy="19570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6145" y="2503932"/>
              <a:ext cx="3053206" cy="19568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89397" y="3139821"/>
              <a:ext cx="400685" cy="212725"/>
            </a:xfrm>
            <a:custGeom>
              <a:avLst/>
              <a:gdLst/>
              <a:ahLst/>
              <a:cxnLst/>
              <a:rect l="l" t="t" r="r" b="b"/>
              <a:pathLst>
                <a:path w="400685" h="212725">
                  <a:moveTo>
                    <a:pt x="106172" y="0"/>
                  </a:moveTo>
                  <a:lnTo>
                    <a:pt x="0" y="106172"/>
                  </a:lnTo>
                  <a:lnTo>
                    <a:pt x="106299" y="212344"/>
                  </a:lnTo>
                  <a:lnTo>
                    <a:pt x="106299" y="159258"/>
                  </a:lnTo>
                  <a:lnTo>
                    <a:pt x="400557" y="159004"/>
                  </a:lnTo>
                  <a:lnTo>
                    <a:pt x="400557" y="52831"/>
                  </a:lnTo>
                  <a:lnTo>
                    <a:pt x="106172" y="53086"/>
                  </a:lnTo>
                  <a:lnTo>
                    <a:pt x="106172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5041" y="926972"/>
            <a:ext cx="3808729" cy="3765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4285F4"/>
                </a:solidFill>
              </a:rPr>
              <a:t>Kapasitas</a:t>
            </a:r>
            <a:r>
              <a:rPr dirty="0" sz="2300" spc="-60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Google</a:t>
            </a:r>
            <a:r>
              <a:rPr dirty="0" sz="2300" spc="-25">
                <a:solidFill>
                  <a:srgbClr val="4285F4"/>
                </a:solidFill>
              </a:rPr>
              <a:t> </a:t>
            </a:r>
            <a:r>
              <a:rPr dirty="0" sz="2300" spc="-10">
                <a:solidFill>
                  <a:srgbClr val="4285F4"/>
                </a:solidFill>
              </a:rPr>
              <a:t>Classroom</a:t>
            </a:r>
            <a:endParaRPr sz="2300"/>
          </a:p>
        </p:txBody>
      </p:sp>
      <p:sp>
        <p:nvSpPr>
          <p:cNvPr id="7" name="object 7" descr=""/>
          <p:cNvSpPr txBox="1"/>
          <p:nvPr/>
        </p:nvSpPr>
        <p:spPr>
          <a:xfrm>
            <a:off x="5252973" y="1497639"/>
            <a:ext cx="2084705" cy="7537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belajar.id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Maksimal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20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Guru</a:t>
            </a:r>
            <a:r>
              <a:rPr dirty="0" sz="1100" spc="-4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&amp;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1.000</a:t>
            </a:r>
            <a:r>
              <a:rPr dirty="0" sz="1100" spc="-3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Siswa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Undang</a:t>
            </a:r>
            <a:r>
              <a:rPr dirty="0" sz="1100" spc="-5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wali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untuk</a:t>
            </a:r>
            <a:endParaRPr sz="11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mendapat</a:t>
            </a:r>
            <a:r>
              <a:rPr dirty="0" sz="1100" spc="-6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laporan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wali.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40535" y="1497639"/>
            <a:ext cx="1968500" cy="58610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Pribadi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Maksimal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20</a:t>
            </a:r>
            <a:r>
              <a:rPr dirty="0" sz="1100" spc="-1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Guru</a:t>
            </a:r>
            <a:r>
              <a:rPr dirty="0" sz="1100" spc="-4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&amp;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250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Siswa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ada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fitur</a:t>
            </a:r>
            <a:r>
              <a:rPr dirty="0" sz="1100" spc="-5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undang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wali.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339" y="851916"/>
            <a:ext cx="531876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155" y="2823972"/>
            <a:ext cx="3032760" cy="195681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733544" y="2784348"/>
            <a:ext cx="3093720" cy="1996439"/>
            <a:chOff x="4733544" y="2784348"/>
            <a:chExt cx="3093720" cy="199643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3544" y="2784348"/>
              <a:ext cx="3093720" cy="19964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12765" y="3165729"/>
              <a:ext cx="400050" cy="220979"/>
            </a:xfrm>
            <a:custGeom>
              <a:avLst/>
              <a:gdLst/>
              <a:ahLst/>
              <a:cxnLst/>
              <a:rect l="l" t="t" r="r" b="b"/>
              <a:pathLst>
                <a:path w="400050" h="220979">
                  <a:moveTo>
                    <a:pt x="110109" y="0"/>
                  </a:moveTo>
                  <a:lnTo>
                    <a:pt x="0" y="110362"/>
                  </a:lnTo>
                  <a:lnTo>
                    <a:pt x="110362" y="220471"/>
                  </a:lnTo>
                  <a:lnTo>
                    <a:pt x="110236" y="165353"/>
                  </a:lnTo>
                  <a:lnTo>
                    <a:pt x="399923" y="165226"/>
                  </a:lnTo>
                  <a:lnTo>
                    <a:pt x="399796" y="54990"/>
                  </a:lnTo>
                  <a:lnTo>
                    <a:pt x="110236" y="55118"/>
                  </a:lnTo>
                  <a:lnTo>
                    <a:pt x="110109" y="0"/>
                  </a:lnTo>
                  <a:close/>
                </a:path>
              </a:pathLst>
            </a:custGeom>
            <a:solidFill>
              <a:srgbClr val="EA43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5663" y="863041"/>
            <a:ext cx="3288665" cy="377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solidFill>
                  <a:srgbClr val="4285F4"/>
                </a:solidFill>
              </a:rPr>
              <a:t>Penugasan</a:t>
            </a:r>
            <a:r>
              <a:rPr dirty="0" sz="2300" spc="-55">
                <a:solidFill>
                  <a:srgbClr val="4285F4"/>
                </a:solidFill>
              </a:rPr>
              <a:t> </a:t>
            </a:r>
            <a:r>
              <a:rPr dirty="0" sz="2300">
                <a:solidFill>
                  <a:srgbClr val="4285F4"/>
                </a:solidFill>
              </a:rPr>
              <a:t>di</a:t>
            </a:r>
            <a:r>
              <a:rPr dirty="0" sz="2300" spc="-20">
                <a:solidFill>
                  <a:srgbClr val="4285F4"/>
                </a:solidFill>
              </a:rPr>
              <a:t> </a:t>
            </a:r>
            <a:r>
              <a:rPr dirty="0" sz="2300" spc="-10">
                <a:solidFill>
                  <a:srgbClr val="4285F4"/>
                </a:solidFill>
              </a:rPr>
              <a:t>Classroom</a:t>
            </a:r>
            <a:endParaRPr sz="2300"/>
          </a:p>
        </p:txBody>
      </p:sp>
      <p:sp>
        <p:nvSpPr>
          <p:cNvPr id="7" name="object 7" descr=""/>
          <p:cNvSpPr txBox="1"/>
          <p:nvPr/>
        </p:nvSpPr>
        <p:spPr>
          <a:xfrm>
            <a:off x="5558154" y="1584253"/>
            <a:ext cx="1741170" cy="7537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belajar.id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Import</a:t>
            </a:r>
            <a:r>
              <a:rPr dirty="0" sz="1100" spc="-7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nilai Google</a:t>
            </a:r>
            <a:r>
              <a:rPr dirty="0" sz="1100" spc="-4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Form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Mode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terkunci</a:t>
            </a:r>
            <a:r>
              <a:rPr dirty="0" sz="1100" spc="-5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Chromebook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Cek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originalitas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66417" y="1645467"/>
            <a:ext cx="2509520" cy="7537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200" b="1">
                <a:solidFill>
                  <a:srgbClr val="3B4043"/>
                </a:solidFill>
                <a:latin typeface="Arial"/>
                <a:cs typeface="Arial"/>
              </a:rPr>
              <a:t>Akun</a:t>
            </a:r>
            <a:r>
              <a:rPr dirty="0" sz="1200" spc="-2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B4043"/>
                </a:solidFill>
                <a:latin typeface="Arial"/>
                <a:cs typeface="Arial"/>
              </a:rPr>
              <a:t>Pribadi</a:t>
            </a:r>
            <a:endParaRPr sz="1200">
              <a:latin typeface="Arial"/>
              <a:cs typeface="Arial"/>
            </a:endParaRPr>
          </a:p>
          <a:p>
            <a:pPr algn="ctr" marL="12065" marR="5080" indent="5715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dapat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import</a:t>
            </a:r>
            <a:r>
              <a:rPr dirty="0" sz="1100" spc="-3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nilai</a:t>
            </a:r>
            <a:r>
              <a:rPr dirty="0" sz="1100" spc="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Google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3B4043"/>
                </a:solidFill>
                <a:latin typeface="Arial MT"/>
                <a:cs typeface="Arial MT"/>
              </a:rPr>
              <a:t>Form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dapat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mode</a:t>
            </a:r>
            <a:r>
              <a:rPr dirty="0" sz="1100" spc="-3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terkunci</a:t>
            </a:r>
            <a:r>
              <a:rPr dirty="0" sz="1100" spc="-5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Chromebook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Tidak</a:t>
            </a:r>
            <a:r>
              <a:rPr dirty="0" sz="1100" spc="-3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ada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3B4043"/>
                </a:solidFill>
                <a:latin typeface="Arial MT"/>
                <a:cs typeface="Arial MT"/>
              </a:rPr>
              <a:t>cek</a:t>
            </a:r>
            <a:r>
              <a:rPr dirty="0" sz="1100" spc="-2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3B4043"/>
                </a:solidFill>
                <a:latin typeface="Arial MT"/>
                <a:cs typeface="Arial MT"/>
              </a:rPr>
              <a:t>originalitas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3723" y="789431"/>
            <a:ext cx="531876" cy="4587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7717" y="739216"/>
            <a:ext cx="330390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F2023"/>
                </a:solidFill>
              </a:rPr>
              <a:t>Mengapa</a:t>
            </a:r>
            <a:r>
              <a:rPr dirty="0" sz="2200" spc="-75">
                <a:solidFill>
                  <a:srgbClr val="1F2023"/>
                </a:solidFill>
              </a:rPr>
              <a:t> </a:t>
            </a:r>
            <a:r>
              <a:rPr dirty="0" sz="2200">
                <a:solidFill>
                  <a:srgbClr val="1F2023"/>
                </a:solidFill>
              </a:rPr>
              <a:t>Akun</a:t>
            </a:r>
            <a:r>
              <a:rPr dirty="0" sz="2200" spc="-95">
                <a:solidFill>
                  <a:srgbClr val="1F2023"/>
                </a:solidFill>
              </a:rPr>
              <a:t> </a:t>
            </a:r>
            <a:r>
              <a:rPr dirty="0" sz="2200" spc="-10">
                <a:solidFill>
                  <a:srgbClr val="1F2023"/>
                </a:solidFill>
              </a:rPr>
              <a:t>Belajar.id?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4610" y="747576"/>
            <a:ext cx="279381" cy="33718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3974" y="3218510"/>
            <a:ext cx="1215390" cy="744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434343"/>
                </a:solidFill>
                <a:latin typeface="Arial"/>
                <a:cs typeface="Arial"/>
              </a:rPr>
              <a:t>Mudah</a:t>
            </a:r>
            <a:r>
              <a:rPr dirty="0" sz="1100" spc="-25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434343"/>
                </a:solidFill>
                <a:latin typeface="Arial"/>
                <a:cs typeface="Arial"/>
              </a:rPr>
              <a:t>digunakan </a:t>
            </a:r>
            <a:r>
              <a:rPr dirty="0" sz="900">
                <a:solidFill>
                  <a:srgbClr val="434343"/>
                </a:solidFill>
                <a:latin typeface="Arial MT"/>
                <a:cs typeface="Arial MT"/>
              </a:rPr>
              <a:t>Terintegrasi</a:t>
            </a:r>
            <a:r>
              <a:rPr dirty="0" sz="900" spc="-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434343"/>
                </a:solidFill>
                <a:latin typeface="Arial MT"/>
                <a:cs typeface="Arial MT"/>
              </a:rPr>
              <a:t>dengan </a:t>
            </a:r>
            <a:r>
              <a:rPr dirty="0" sz="900">
                <a:solidFill>
                  <a:srgbClr val="434343"/>
                </a:solidFill>
                <a:latin typeface="Arial MT"/>
                <a:cs typeface="Arial MT"/>
              </a:rPr>
              <a:t>akun</a:t>
            </a:r>
            <a:r>
              <a:rPr dirty="0" sz="900" spc="-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434343"/>
                </a:solidFill>
                <a:latin typeface="Arial MT"/>
                <a:cs typeface="Arial MT"/>
              </a:rPr>
              <a:t>yang </a:t>
            </a:r>
            <a:r>
              <a:rPr dirty="0" sz="900" spc="-10">
                <a:solidFill>
                  <a:srgbClr val="434343"/>
                </a:solidFill>
                <a:latin typeface="Arial MT"/>
                <a:cs typeface="Arial MT"/>
              </a:rPr>
              <a:t>dapat </a:t>
            </a:r>
            <a:r>
              <a:rPr dirty="0" sz="900">
                <a:solidFill>
                  <a:srgbClr val="434343"/>
                </a:solidFill>
                <a:latin typeface="Arial MT"/>
                <a:cs typeface="Arial MT"/>
              </a:rPr>
              <a:t>diakses</a:t>
            </a:r>
            <a:r>
              <a:rPr dirty="0" sz="90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434343"/>
                </a:solidFill>
                <a:latin typeface="Arial MT"/>
                <a:cs typeface="Arial MT"/>
              </a:rPr>
              <a:t>di</a:t>
            </a:r>
            <a:r>
              <a:rPr dirty="0" sz="900" spc="-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434343"/>
                </a:solidFill>
                <a:latin typeface="Arial MT"/>
                <a:cs typeface="Arial MT"/>
              </a:rPr>
              <a:t>berbagai perangkat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94077" y="3188335"/>
            <a:ext cx="982344" cy="651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434343"/>
                </a:solidFill>
                <a:latin typeface="Arial"/>
                <a:cs typeface="Arial"/>
              </a:rPr>
              <a:t>Aman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Update</a:t>
            </a:r>
            <a:r>
              <a:rPr dirty="0" sz="1000" spc="-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Arial MT"/>
                <a:cs typeface="Arial MT"/>
              </a:rPr>
              <a:t>otomatis.</a:t>
            </a:r>
            <a:endParaRPr sz="1000">
              <a:latin typeface="Arial MT"/>
              <a:cs typeface="Arial MT"/>
            </a:endParaRPr>
          </a:p>
          <a:p>
            <a:pPr algn="ctr" marL="143510" marR="137160">
              <a:lnSpc>
                <a:spcPct val="100000"/>
              </a:lnSpc>
            </a:pP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Tanpa</a:t>
            </a:r>
            <a:r>
              <a:rPr dirty="0" sz="1000" spc="-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Arial MT"/>
                <a:cs typeface="Arial MT"/>
              </a:rPr>
              <a:t>virus. Tersimpan.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81350" y="3220034"/>
            <a:ext cx="125730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34343"/>
                </a:solidFill>
                <a:latin typeface="Arial"/>
                <a:cs typeface="Arial"/>
              </a:rPr>
              <a:t>Fitur</a:t>
            </a:r>
            <a:r>
              <a:rPr dirty="0" sz="1000" spc="-50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34343"/>
                </a:solidFill>
                <a:latin typeface="Arial"/>
                <a:cs typeface="Arial"/>
              </a:rPr>
              <a:t>Kolaboratif</a:t>
            </a:r>
            <a:r>
              <a:rPr dirty="0" sz="1000" spc="-30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434343"/>
                </a:solidFill>
                <a:latin typeface="Arial"/>
                <a:cs typeface="Arial"/>
              </a:rPr>
              <a:t>&amp; </a:t>
            </a:r>
            <a:r>
              <a:rPr dirty="0" sz="1000" spc="-10" b="1">
                <a:solidFill>
                  <a:srgbClr val="434343"/>
                </a:solidFill>
                <a:latin typeface="Arial"/>
                <a:cs typeface="Arial"/>
              </a:rPr>
              <a:t>Penyimpanan</a:t>
            </a:r>
            <a:r>
              <a:rPr dirty="0" sz="1000" spc="35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34343"/>
                </a:solidFill>
                <a:latin typeface="Arial"/>
                <a:cs typeface="Arial"/>
              </a:rPr>
              <a:t>Tanpa Batas</a:t>
            </a:r>
            <a:endParaRPr sz="1000">
              <a:latin typeface="Arial"/>
              <a:cs typeface="Arial"/>
            </a:endParaRPr>
          </a:p>
          <a:p>
            <a:pPr algn="ctr" marL="83820" marR="7810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Penyimpanan</a:t>
            </a:r>
            <a:r>
              <a:rPr dirty="0" sz="1000" spc="-7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Arial MT"/>
                <a:cs typeface="Arial MT"/>
              </a:rPr>
              <a:t>data, </a:t>
            </a: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kelas,</a:t>
            </a:r>
            <a:r>
              <a:rPr dirty="0" sz="1000" spc="-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&amp;</a:t>
            </a:r>
            <a:r>
              <a:rPr dirty="0" sz="1000" spc="-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Arial MT"/>
                <a:cs typeface="Arial MT"/>
              </a:rPr>
              <a:t>rekaman </a:t>
            </a:r>
            <a:r>
              <a:rPr dirty="0" sz="1000">
                <a:solidFill>
                  <a:srgbClr val="434343"/>
                </a:solidFill>
                <a:latin typeface="Arial MT"/>
                <a:cs typeface="Arial MT"/>
              </a:rPr>
              <a:t>tanpa</a:t>
            </a:r>
            <a:r>
              <a:rPr dirty="0" sz="1000" spc="-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434343"/>
                </a:solidFill>
                <a:latin typeface="Arial MT"/>
                <a:cs typeface="Arial MT"/>
              </a:rPr>
              <a:t>batas,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20158" y="3188335"/>
            <a:ext cx="82804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434343"/>
                </a:solidFill>
                <a:latin typeface="Arial"/>
                <a:cs typeface="Arial"/>
              </a:rPr>
              <a:t>Integrasi.</a:t>
            </a:r>
            <a:endParaRPr sz="11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434343"/>
                </a:solidFill>
                <a:latin typeface="Arial MT"/>
                <a:cs typeface="Arial MT"/>
              </a:rPr>
              <a:t>1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434343"/>
                </a:solidFill>
                <a:latin typeface="Arial MT"/>
                <a:cs typeface="Arial MT"/>
              </a:rPr>
              <a:t>akun</a:t>
            </a:r>
            <a:r>
              <a:rPr dirty="0" sz="110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434343"/>
                </a:solidFill>
                <a:latin typeface="Arial MT"/>
                <a:cs typeface="Arial MT"/>
              </a:rPr>
              <a:t>untuk 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semua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63817" y="3188335"/>
            <a:ext cx="98806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434343"/>
                </a:solidFill>
                <a:latin typeface="Arial"/>
                <a:cs typeface="Arial"/>
              </a:rPr>
              <a:t>Pengelolaan. 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Pengelolaan </a:t>
            </a:r>
            <a:r>
              <a:rPr dirty="0" sz="1100">
                <a:solidFill>
                  <a:srgbClr val="434343"/>
                </a:solidFill>
                <a:latin typeface="Arial MT"/>
                <a:cs typeface="Arial MT"/>
              </a:rPr>
              <a:t>sumber</a:t>
            </a:r>
            <a:r>
              <a:rPr dirty="0" sz="110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belajar.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18018" y="3188335"/>
            <a:ext cx="112903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434343"/>
                </a:solidFill>
                <a:latin typeface="Arial"/>
                <a:cs typeface="Arial"/>
              </a:rPr>
              <a:t>Jangka</a:t>
            </a:r>
            <a:r>
              <a:rPr dirty="0" sz="1100" spc="-40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434343"/>
                </a:solidFill>
                <a:latin typeface="Arial"/>
                <a:cs typeface="Arial"/>
              </a:rPr>
              <a:t>Panjang. </a:t>
            </a:r>
            <a:r>
              <a:rPr dirty="0" sz="1100">
                <a:solidFill>
                  <a:srgbClr val="434343"/>
                </a:solidFill>
                <a:latin typeface="Arial MT"/>
                <a:cs typeface="Arial MT"/>
              </a:rPr>
              <a:t>Dapat</a:t>
            </a:r>
            <a:r>
              <a:rPr dirty="0" sz="1100" spc="-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diakses </a:t>
            </a:r>
            <a:r>
              <a:rPr dirty="0" sz="1100">
                <a:solidFill>
                  <a:srgbClr val="434343"/>
                </a:solidFill>
                <a:latin typeface="Arial MT"/>
                <a:cs typeface="Arial MT"/>
              </a:rPr>
              <a:t>untuk</a:t>
            </a:r>
            <a:r>
              <a:rPr dirty="0" sz="110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Arial MT"/>
                <a:cs typeface="Arial MT"/>
              </a:rPr>
              <a:t>semua.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607052" y="1819655"/>
            <a:ext cx="4186554" cy="965835"/>
            <a:chOff x="4607052" y="1819655"/>
            <a:chExt cx="4186554" cy="965835"/>
          </a:xfrm>
        </p:grpSpPr>
        <p:sp>
          <p:nvSpPr>
            <p:cNvPr id="11" name="object 11" descr=""/>
            <p:cNvSpPr/>
            <p:nvPr/>
          </p:nvSpPr>
          <p:spPr>
            <a:xfrm>
              <a:off x="4709160" y="2638044"/>
              <a:ext cx="4084320" cy="38100"/>
            </a:xfrm>
            <a:custGeom>
              <a:avLst/>
              <a:gdLst/>
              <a:ahLst/>
              <a:cxnLst/>
              <a:rect l="l" t="t" r="r" b="b"/>
              <a:pathLst>
                <a:path w="4084320" h="38100">
                  <a:moveTo>
                    <a:pt x="40843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084320" y="38100"/>
                  </a:lnTo>
                  <a:lnTo>
                    <a:pt x="4084320" y="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07052" y="2442972"/>
              <a:ext cx="287020" cy="257810"/>
            </a:xfrm>
            <a:custGeom>
              <a:avLst/>
              <a:gdLst/>
              <a:ahLst/>
              <a:cxnLst/>
              <a:rect l="l" t="t" r="r" b="b"/>
              <a:pathLst>
                <a:path w="287020" h="257810">
                  <a:moveTo>
                    <a:pt x="143256" y="0"/>
                  </a:moveTo>
                  <a:lnTo>
                    <a:pt x="97974" y="6565"/>
                  </a:lnTo>
                  <a:lnTo>
                    <a:pt x="58649" y="24847"/>
                  </a:lnTo>
                  <a:lnTo>
                    <a:pt x="27639" y="52724"/>
                  </a:lnTo>
                  <a:lnTo>
                    <a:pt x="7303" y="88075"/>
                  </a:lnTo>
                  <a:lnTo>
                    <a:pt x="0" y="128777"/>
                  </a:lnTo>
                  <a:lnTo>
                    <a:pt x="7303" y="169480"/>
                  </a:lnTo>
                  <a:lnTo>
                    <a:pt x="27639" y="204831"/>
                  </a:lnTo>
                  <a:lnTo>
                    <a:pt x="58649" y="232708"/>
                  </a:lnTo>
                  <a:lnTo>
                    <a:pt x="97974" y="250990"/>
                  </a:lnTo>
                  <a:lnTo>
                    <a:pt x="143256" y="257555"/>
                  </a:lnTo>
                  <a:lnTo>
                    <a:pt x="188537" y="250990"/>
                  </a:lnTo>
                  <a:lnTo>
                    <a:pt x="227862" y="232708"/>
                  </a:lnTo>
                  <a:lnTo>
                    <a:pt x="258872" y="204831"/>
                  </a:lnTo>
                  <a:lnTo>
                    <a:pt x="279208" y="169480"/>
                  </a:lnTo>
                  <a:lnTo>
                    <a:pt x="286512" y="128777"/>
                  </a:lnTo>
                  <a:lnTo>
                    <a:pt x="279208" y="88075"/>
                  </a:lnTo>
                  <a:lnTo>
                    <a:pt x="258872" y="52724"/>
                  </a:lnTo>
                  <a:lnTo>
                    <a:pt x="227862" y="24847"/>
                  </a:lnTo>
                  <a:lnTo>
                    <a:pt x="188537" y="656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07052" y="2357627"/>
              <a:ext cx="350520" cy="427990"/>
            </a:xfrm>
            <a:custGeom>
              <a:avLst/>
              <a:gdLst/>
              <a:ahLst/>
              <a:cxnLst/>
              <a:rect l="l" t="t" r="r" b="b"/>
              <a:pathLst>
                <a:path w="350520" h="427989">
                  <a:moveTo>
                    <a:pt x="174117" y="0"/>
                  </a:moveTo>
                  <a:lnTo>
                    <a:pt x="0" y="77851"/>
                  </a:lnTo>
                  <a:lnTo>
                    <a:pt x="0" y="194437"/>
                  </a:lnTo>
                  <a:lnTo>
                    <a:pt x="4428" y="240204"/>
                  </a:lnTo>
                  <a:lnTo>
                    <a:pt x="17141" y="283845"/>
                  </a:lnTo>
                  <a:lnTo>
                    <a:pt x="37279" y="324152"/>
                  </a:lnTo>
                  <a:lnTo>
                    <a:pt x="63981" y="359916"/>
                  </a:lnTo>
                  <a:lnTo>
                    <a:pt x="96388" y="389928"/>
                  </a:lnTo>
                  <a:lnTo>
                    <a:pt x="133641" y="412979"/>
                  </a:lnTo>
                  <a:lnTo>
                    <a:pt x="174878" y="427863"/>
                  </a:lnTo>
                  <a:lnTo>
                    <a:pt x="216258" y="412979"/>
                  </a:lnTo>
                  <a:lnTo>
                    <a:pt x="253611" y="389928"/>
                  </a:lnTo>
                  <a:lnTo>
                    <a:pt x="286086" y="359916"/>
                  </a:lnTo>
                  <a:lnTo>
                    <a:pt x="312829" y="324152"/>
                  </a:lnTo>
                  <a:lnTo>
                    <a:pt x="319269" y="311277"/>
                  </a:lnTo>
                  <a:lnTo>
                    <a:pt x="135127" y="311277"/>
                  </a:lnTo>
                  <a:lnTo>
                    <a:pt x="57531" y="233426"/>
                  </a:lnTo>
                  <a:lnTo>
                    <a:pt x="85089" y="205867"/>
                  </a:lnTo>
                  <a:lnTo>
                    <a:pt x="185851" y="205867"/>
                  </a:lnTo>
                  <a:lnTo>
                    <a:pt x="263271" y="128524"/>
                  </a:lnTo>
                  <a:lnTo>
                    <a:pt x="350138" y="128524"/>
                  </a:lnTo>
                  <a:lnTo>
                    <a:pt x="350138" y="77851"/>
                  </a:lnTo>
                  <a:lnTo>
                    <a:pt x="174117" y="0"/>
                  </a:lnTo>
                  <a:close/>
                </a:path>
                <a:path w="350520" h="427989">
                  <a:moveTo>
                    <a:pt x="350138" y="128524"/>
                  </a:moveTo>
                  <a:lnTo>
                    <a:pt x="263271" y="128524"/>
                  </a:lnTo>
                  <a:lnTo>
                    <a:pt x="290322" y="155702"/>
                  </a:lnTo>
                  <a:lnTo>
                    <a:pt x="135127" y="311277"/>
                  </a:lnTo>
                  <a:lnTo>
                    <a:pt x="319269" y="311277"/>
                  </a:lnTo>
                  <a:lnTo>
                    <a:pt x="332988" y="283845"/>
                  </a:lnTo>
                  <a:lnTo>
                    <a:pt x="345709" y="240204"/>
                  </a:lnTo>
                  <a:lnTo>
                    <a:pt x="350138" y="194437"/>
                  </a:lnTo>
                  <a:lnTo>
                    <a:pt x="350138" y="128524"/>
                  </a:lnTo>
                  <a:close/>
                </a:path>
                <a:path w="350520" h="427989">
                  <a:moveTo>
                    <a:pt x="185851" y="205867"/>
                  </a:moveTo>
                  <a:lnTo>
                    <a:pt x="85089" y="205867"/>
                  </a:lnTo>
                  <a:lnTo>
                    <a:pt x="135127" y="256540"/>
                  </a:lnTo>
                  <a:lnTo>
                    <a:pt x="185851" y="205867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1496" y="1819655"/>
              <a:ext cx="765048" cy="58064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56361" y="2177618"/>
            <a:ext cx="1939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4285F4"/>
                </a:solidFill>
                <a:latin typeface="Arial MT"/>
                <a:cs typeface="Arial MT"/>
              </a:rPr>
              <a:t>Untuk</a:t>
            </a:r>
            <a:r>
              <a:rPr dirty="0" sz="1600" spc="-20">
                <a:solidFill>
                  <a:srgbClr val="4285F4"/>
                </a:solidFill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4285F4"/>
                </a:solidFill>
                <a:latin typeface="Arial"/>
                <a:cs typeface="Arial"/>
              </a:rPr>
              <a:t>Guru</a:t>
            </a:r>
            <a:r>
              <a:rPr dirty="0" sz="1600" spc="5" b="1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285F4"/>
                </a:solidFill>
                <a:latin typeface="Arial"/>
                <a:cs typeface="Arial"/>
              </a:rPr>
              <a:t>&amp;</a:t>
            </a:r>
            <a:r>
              <a:rPr dirty="0" sz="1600" spc="-20" b="1">
                <a:solidFill>
                  <a:srgbClr val="4285F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285F4"/>
                </a:solidFill>
                <a:latin typeface="Arial"/>
                <a:cs typeface="Arial"/>
              </a:rPr>
              <a:t>Siswa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48411" y="1773148"/>
            <a:ext cx="4204970" cy="1005205"/>
            <a:chOff x="248411" y="1773148"/>
            <a:chExt cx="4204970" cy="1005205"/>
          </a:xfrm>
        </p:grpSpPr>
        <p:sp>
          <p:nvSpPr>
            <p:cNvPr id="17" name="object 17" descr=""/>
            <p:cNvSpPr/>
            <p:nvPr/>
          </p:nvSpPr>
          <p:spPr>
            <a:xfrm>
              <a:off x="248412" y="2365247"/>
              <a:ext cx="4204970" cy="413384"/>
            </a:xfrm>
            <a:custGeom>
              <a:avLst/>
              <a:gdLst/>
              <a:ahLst/>
              <a:cxnLst/>
              <a:rect l="l" t="t" r="r" b="b"/>
              <a:pathLst>
                <a:path w="4204970" h="413385">
                  <a:moveTo>
                    <a:pt x="4204716" y="206502"/>
                  </a:moveTo>
                  <a:lnTo>
                    <a:pt x="4199280" y="159156"/>
                  </a:lnTo>
                  <a:lnTo>
                    <a:pt x="4183799" y="115697"/>
                  </a:lnTo>
                  <a:lnTo>
                    <a:pt x="4159516" y="77355"/>
                  </a:lnTo>
                  <a:lnTo>
                    <a:pt x="4127665" y="45377"/>
                  </a:lnTo>
                  <a:lnTo>
                    <a:pt x="4089463" y="20993"/>
                  </a:lnTo>
                  <a:lnTo>
                    <a:pt x="4046156" y="5461"/>
                  </a:lnTo>
                  <a:lnTo>
                    <a:pt x="3998976" y="0"/>
                  </a:lnTo>
                  <a:lnTo>
                    <a:pt x="3951782" y="5461"/>
                  </a:lnTo>
                  <a:lnTo>
                    <a:pt x="3908475" y="20993"/>
                  </a:lnTo>
                  <a:lnTo>
                    <a:pt x="3870274" y="45377"/>
                  </a:lnTo>
                  <a:lnTo>
                    <a:pt x="3838422" y="77355"/>
                  </a:lnTo>
                  <a:lnTo>
                    <a:pt x="3814140" y="115697"/>
                  </a:lnTo>
                  <a:lnTo>
                    <a:pt x="3798659" y="159156"/>
                  </a:lnTo>
                  <a:lnTo>
                    <a:pt x="3793236" y="206502"/>
                  </a:lnTo>
                  <a:lnTo>
                    <a:pt x="3798659" y="253860"/>
                  </a:lnTo>
                  <a:lnTo>
                    <a:pt x="3805402" y="272796"/>
                  </a:lnTo>
                  <a:lnTo>
                    <a:pt x="0" y="272796"/>
                  </a:lnTo>
                  <a:lnTo>
                    <a:pt x="0" y="310896"/>
                  </a:lnTo>
                  <a:lnTo>
                    <a:pt x="3822738" y="310896"/>
                  </a:lnTo>
                  <a:lnTo>
                    <a:pt x="3838422" y="335661"/>
                  </a:lnTo>
                  <a:lnTo>
                    <a:pt x="3870274" y="367639"/>
                  </a:lnTo>
                  <a:lnTo>
                    <a:pt x="3908475" y="392023"/>
                  </a:lnTo>
                  <a:lnTo>
                    <a:pt x="3951782" y="407555"/>
                  </a:lnTo>
                  <a:lnTo>
                    <a:pt x="3998976" y="413004"/>
                  </a:lnTo>
                  <a:lnTo>
                    <a:pt x="4046156" y="407555"/>
                  </a:lnTo>
                  <a:lnTo>
                    <a:pt x="4089463" y="392023"/>
                  </a:lnTo>
                  <a:lnTo>
                    <a:pt x="4127665" y="367639"/>
                  </a:lnTo>
                  <a:lnTo>
                    <a:pt x="4159516" y="335661"/>
                  </a:lnTo>
                  <a:lnTo>
                    <a:pt x="4183799" y="297319"/>
                  </a:lnTo>
                  <a:lnTo>
                    <a:pt x="4199280" y="253860"/>
                  </a:lnTo>
                  <a:lnTo>
                    <a:pt x="4204716" y="206502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6" y="2467355"/>
              <a:ext cx="207137" cy="18884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1463" y="1773148"/>
              <a:ext cx="489203" cy="624738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4522470" y="1619250"/>
            <a:ext cx="0" cy="2351405"/>
          </a:xfrm>
          <a:custGeom>
            <a:avLst/>
            <a:gdLst/>
            <a:ahLst/>
            <a:cxnLst/>
            <a:rect l="l" t="t" r="r" b="b"/>
            <a:pathLst>
              <a:path w="0" h="2351404">
                <a:moveTo>
                  <a:pt x="0" y="2350795"/>
                </a:moveTo>
                <a:lnTo>
                  <a:pt x="0" y="0"/>
                </a:lnTo>
              </a:path>
            </a:pathLst>
          </a:custGeom>
          <a:ln w="19812">
            <a:solidFill>
              <a:srgbClr val="D4D4D4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703320" y="2877819"/>
            <a:ext cx="194945" cy="138430"/>
          </a:xfrm>
          <a:custGeom>
            <a:avLst/>
            <a:gdLst/>
            <a:ahLst/>
            <a:cxnLst/>
            <a:rect l="l" t="t" r="r" b="b"/>
            <a:pathLst>
              <a:path w="194945" h="138430">
                <a:moveTo>
                  <a:pt x="178816" y="15748"/>
                </a:moveTo>
                <a:lnTo>
                  <a:pt x="162560" y="15748"/>
                </a:lnTo>
                <a:lnTo>
                  <a:pt x="162560" y="97155"/>
                </a:lnTo>
                <a:lnTo>
                  <a:pt x="178816" y="97155"/>
                </a:lnTo>
                <a:lnTo>
                  <a:pt x="178816" y="15748"/>
                </a:lnTo>
                <a:close/>
              </a:path>
              <a:path w="194945" h="138430">
                <a:moveTo>
                  <a:pt x="194945" y="121793"/>
                </a:moveTo>
                <a:lnTo>
                  <a:pt x="178816" y="121793"/>
                </a:lnTo>
                <a:lnTo>
                  <a:pt x="178816" y="114300"/>
                </a:lnTo>
                <a:lnTo>
                  <a:pt x="178816" y="113792"/>
                </a:lnTo>
                <a:lnTo>
                  <a:pt x="178816" y="97790"/>
                </a:lnTo>
                <a:lnTo>
                  <a:pt x="113792" y="97790"/>
                </a:lnTo>
                <a:lnTo>
                  <a:pt x="113792" y="114300"/>
                </a:lnTo>
                <a:lnTo>
                  <a:pt x="113792" y="121793"/>
                </a:lnTo>
                <a:lnTo>
                  <a:pt x="81026" y="121793"/>
                </a:lnTo>
                <a:lnTo>
                  <a:pt x="81026" y="114300"/>
                </a:lnTo>
                <a:lnTo>
                  <a:pt x="113792" y="114300"/>
                </a:lnTo>
                <a:lnTo>
                  <a:pt x="113792" y="97790"/>
                </a:lnTo>
                <a:lnTo>
                  <a:pt x="32639" y="97790"/>
                </a:lnTo>
                <a:lnTo>
                  <a:pt x="32639" y="15240"/>
                </a:lnTo>
                <a:lnTo>
                  <a:pt x="178816" y="15240"/>
                </a:lnTo>
                <a:lnTo>
                  <a:pt x="178816" y="0"/>
                </a:lnTo>
                <a:lnTo>
                  <a:pt x="16129" y="0"/>
                </a:lnTo>
                <a:lnTo>
                  <a:pt x="16129" y="15240"/>
                </a:lnTo>
                <a:lnTo>
                  <a:pt x="16129" y="97790"/>
                </a:lnTo>
                <a:lnTo>
                  <a:pt x="16129" y="114300"/>
                </a:lnTo>
                <a:lnTo>
                  <a:pt x="16129" y="121793"/>
                </a:lnTo>
                <a:lnTo>
                  <a:pt x="0" y="121793"/>
                </a:lnTo>
                <a:lnTo>
                  <a:pt x="0" y="138049"/>
                </a:lnTo>
                <a:lnTo>
                  <a:pt x="194945" y="138049"/>
                </a:lnTo>
                <a:lnTo>
                  <a:pt x="194945" y="121793"/>
                </a:lnTo>
                <a:close/>
              </a:path>
            </a:pathLst>
          </a:custGeom>
          <a:solidFill>
            <a:srgbClr val="4285F4">
              <a:alpha val="545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0331" y="2852927"/>
            <a:ext cx="106552" cy="187325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6316471" y="2078227"/>
            <a:ext cx="21939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4A852"/>
                </a:solidFill>
                <a:latin typeface="Arial MT"/>
                <a:cs typeface="Arial MT"/>
              </a:rPr>
              <a:t>Untuk</a:t>
            </a:r>
            <a:r>
              <a:rPr dirty="0" sz="1600" spc="-35">
                <a:solidFill>
                  <a:srgbClr val="34A852"/>
                </a:solidFill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34A852"/>
                </a:solidFill>
                <a:latin typeface="Arial"/>
                <a:cs typeface="Arial"/>
              </a:rPr>
              <a:t>Pemimpin</a:t>
            </a:r>
            <a:r>
              <a:rPr dirty="0" sz="1600" spc="-15" b="1">
                <a:solidFill>
                  <a:srgbClr val="34A8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4A852"/>
                </a:solidFill>
                <a:latin typeface="Arial MT"/>
                <a:cs typeface="Arial MT"/>
              </a:rPr>
              <a:t>&amp;</a:t>
            </a:r>
            <a:r>
              <a:rPr dirty="0" sz="1600" spc="-40">
                <a:solidFill>
                  <a:srgbClr val="34A852"/>
                </a:solidFill>
                <a:latin typeface="Arial MT"/>
                <a:cs typeface="Arial MT"/>
              </a:rPr>
              <a:t> </a:t>
            </a:r>
            <a:r>
              <a:rPr dirty="0" sz="1600" spc="-25" b="1">
                <a:solidFill>
                  <a:srgbClr val="34A852"/>
                </a:solidFill>
                <a:latin typeface="Arial"/>
                <a:cs typeface="Arial"/>
              </a:rPr>
              <a:t>Tim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25" b="1">
                <a:solidFill>
                  <a:srgbClr val="34A852"/>
                </a:solidFill>
                <a:latin typeface="Arial"/>
                <a:cs typeface="Arial"/>
              </a:rPr>
              <a:t>IT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83680" y="2869692"/>
            <a:ext cx="153797" cy="15379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73807" y="2872739"/>
            <a:ext cx="222250" cy="14757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6547" y="2855976"/>
            <a:ext cx="138556" cy="181229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879348" y="2880359"/>
            <a:ext cx="139065" cy="132715"/>
          </a:xfrm>
          <a:custGeom>
            <a:avLst/>
            <a:gdLst/>
            <a:ahLst/>
            <a:cxnLst/>
            <a:rect l="l" t="t" r="r" b="b"/>
            <a:pathLst>
              <a:path w="139065" h="132714">
                <a:moveTo>
                  <a:pt x="38100" y="94488"/>
                </a:moveTo>
                <a:lnTo>
                  <a:pt x="0" y="94488"/>
                </a:lnTo>
                <a:lnTo>
                  <a:pt x="0" y="132588"/>
                </a:lnTo>
                <a:lnTo>
                  <a:pt x="38100" y="132588"/>
                </a:lnTo>
                <a:lnTo>
                  <a:pt x="38100" y="94488"/>
                </a:lnTo>
                <a:close/>
              </a:path>
              <a:path w="139065" h="132714">
                <a:moveTo>
                  <a:pt x="38100" y="47244"/>
                </a:moveTo>
                <a:lnTo>
                  <a:pt x="0" y="47244"/>
                </a:lnTo>
                <a:lnTo>
                  <a:pt x="0" y="85344"/>
                </a:lnTo>
                <a:lnTo>
                  <a:pt x="38100" y="85344"/>
                </a:lnTo>
                <a:lnTo>
                  <a:pt x="38100" y="47244"/>
                </a:lnTo>
                <a:close/>
              </a:path>
              <a:path w="139065" h="132714">
                <a:moveTo>
                  <a:pt x="38100" y="0"/>
                </a:moveTo>
                <a:lnTo>
                  <a:pt x="0" y="0"/>
                </a:ln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  <a:path w="139065" h="132714">
                <a:moveTo>
                  <a:pt x="88392" y="94488"/>
                </a:moveTo>
                <a:lnTo>
                  <a:pt x="50292" y="94488"/>
                </a:lnTo>
                <a:lnTo>
                  <a:pt x="50292" y="132588"/>
                </a:lnTo>
                <a:lnTo>
                  <a:pt x="88392" y="132588"/>
                </a:lnTo>
                <a:lnTo>
                  <a:pt x="88392" y="94488"/>
                </a:lnTo>
                <a:close/>
              </a:path>
              <a:path w="139065" h="132714">
                <a:moveTo>
                  <a:pt x="88392" y="47244"/>
                </a:moveTo>
                <a:lnTo>
                  <a:pt x="50292" y="47244"/>
                </a:lnTo>
                <a:lnTo>
                  <a:pt x="50292" y="85344"/>
                </a:lnTo>
                <a:lnTo>
                  <a:pt x="88392" y="85344"/>
                </a:lnTo>
                <a:lnTo>
                  <a:pt x="88392" y="47244"/>
                </a:lnTo>
                <a:close/>
              </a:path>
              <a:path w="139065" h="132714">
                <a:moveTo>
                  <a:pt x="88392" y="0"/>
                </a:moveTo>
                <a:lnTo>
                  <a:pt x="50292" y="0"/>
                </a:lnTo>
                <a:lnTo>
                  <a:pt x="50292" y="38100"/>
                </a:lnTo>
                <a:lnTo>
                  <a:pt x="88392" y="38100"/>
                </a:lnTo>
                <a:lnTo>
                  <a:pt x="88392" y="0"/>
                </a:lnTo>
                <a:close/>
              </a:path>
              <a:path w="139065" h="132714">
                <a:moveTo>
                  <a:pt x="138684" y="94488"/>
                </a:moveTo>
                <a:lnTo>
                  <a:pt x="100584" y="94488"/>
                </a:lnTo>
                <a:lnTo>
                  <a:pt x="100584" y="132588"/>
                </a:lnTo>
                <a:lnTo>
                  <a:pt x="138684" y="132588"/>
                </a:lnTo>
                <a:lnTo>
                  <a:pt x="138684" y="94488"/>
                </a:lnTo>
                <a:close/>
              </a:path>
              <a:path w="139065" h="132714">
                <a:moveTo>
                  <a:pt x="138684" y="47244"/>
                </a:moveTo>
                <a:lnTo>
                  <a:pt x="100584" y="47244"/>
                </a:lnTo>
                <a:lnTo>
                  <a:pt x="100584" y="85344"/>
                </a:lnTo>
                <a:lnTo>
                  <a:pt x="138684" y="85344"/>
                </a:lnTo>
                <a:lnTo>
                  <a:pt x="138684" y="47244"/>
                </a:lnTo>
                <a:close/>
              </a:path>
              <a:path w="139065" h="132714">
                <a:moveTo>
                  <a:pt x="138684" y="0"/>
                </a:moveTo>
                <a:lnTo>
                  <a:pt x="100584" y="0"/>
                </a:lnTo>
                <a:lnTo>
                  <a:pt x="100584" y="38100"/>
                </a:lnTo>
                <a:lnTo>
                  <a:pt x="138684" y="38100"/>
                </a:lnTo>
                <a:lnTo>
                  <a:pt x="138684" y="0"/>
                </a:lnTo>
                <a:close/>
              </a:path>
            </a:pathLst>
          </a:custGeom>
          <a:solidFill>
            <a:srgbClr val="4285F4">
              <a:alpha val="5450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3524199"/>
            <a:ext cx="7339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Penyimpanan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Google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Drive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774" y="3524199"/>
            <a:ext cx="70618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Mengajar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Menggunakan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Teknologi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92480"/>
            <a:ext cx="9144000" cy="4351020"/>
            <a:chOff x="0" y="792480"/>
            <a:chExt cx="9144000" cy="43510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32175"/>
              <a:ext cx="9144000" cy="2211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1850136"/>
              <a:ext cx="5173980" cy="29596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46597" y="2230374"/>
              <a:ext cx="2776855" cy="2045335"/>
            </a:xfrm>
            <a:custGeom>
              <a:avLst/>
              <a:gdLst/>
              <a:ahLst/>
              <a:cxnLst/>
              <a:rect l="l" t="t" r="r" b="b"/>
              <a:pathLst>
                <a:path w="2776854" h="2045335">
                  <a:moveTo>
                    <a:pt x="2776728" y="0"/>
                  </a:moveTo>
                  <a:lnTo>
                    <a:pt x="0" y="0"/>
                  </a:lnTo>
                  <a:lnTo>
                    <a:pt x="0" y="2045208"/>
                  </a:lnTo>
                  <a:lnTo>
                    <a:pt x="2776728" y="2045208"/>
                  </a:lnTo>
                  <a:lnTo>
                    <a:pt x="2776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46597" y="2230374"/>
              <a:ext cx="2776855" cy="2045335"/>
            </a:xfrm>
            <a:custGeom>
              <a:avLst/>
              <a:gdLst/>
              <a:ahLst/>
              <a:cxnLst/>
              <a:rect l="l" t="t" r="r" b="b"/>
              <a:pathLst>
                <a:path w="2776854" h="2045335">
                  <a:moveTo>
                    <a:pt x="0" y="2045208"/>
                  </a:moveTo>
                  <a:lnTo>
                    <a:pt x="2776728" y="2045208"/>
                  </a:lnTo>
                  <a:lnTo>
                    <a:pt x="2776728" y="0"/>
                  </a:lnTo>
                  <a:lnTo>
                    <a:pt x="0" y="0"/>
                  </a:lnTo>
                  <a:lnTo>
                    <a:pt x="0" y="2045208"/>
                  </a:lnTo>
                  <a:close/>
                </a:path>
              </a:pathLst>
            </a:custGeom>
            <a:ln w="28956">
              <a:solidFill>
                <a:srgbClr val="007AD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6376" y="2465831"/>
              <a:ext cx="1755648" cy="157276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19862" y="806958"/>
              <a:ext cx="4000500" cy="3752215"/>
            </a:xfrm>
            <a:custGeom>
              <a:avLst/>
              <a:gdLst/>
              <a:ahLst/>
              <a:cxnLst/>
              <a:rect l="l" t="t" r="r" b="b"/>
              <a:pathLst>
                <a:path w="4000500" h="3752215">
                  <a:moveTo>
                    <a:pt x="4000500" y="0"/>
                  </a:moveTo>
                  <a:lnTo>
                    <a:pt x="0" y="0"/>
                  </a:lnTo>
                  <a:lnTo>
                    <a:pt x="0" y="3752088"/>
                  </a:lnTo>
                  <a:lnTo>
                    <a:pt x="4000500" y="3752088"/>
                  </a:lnTo>
                  <a:lnTo>
                    <a:pt x="400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9862" y="806958"/>
              <a:ext cx="4000500" cy="3752215"/>
            </a:xfrm>
            <a:custGeom>
              <a:avLst/>
              <a:gdLst/>
              <a:ahLst/>
              <a:cxnLst/>
              <a:rect l="l" t="t" r="r" b="b"/>
              <a:pathLst>
                <a:path w="4000500" h="3752215">
                  <a:moveTo>
                    <a:pt x="0" y="3752088"/>
                  </a:moveTo>
                  <a:lnTo>
                    <a:pt x="4000500" y="3752088"/>
                  </a:lnTo>
                  <a:lnTo>
                    <a:pt x="4000500" y="0"/>
                  </a:lnTo>
                  <a:lnTo>
                    <a:pt x="0" y="0"/>
                  </a:lnTo>
                  <a:lnTo>
                    <a:pt x="0" y="3752088"/>
                  </a:lnTo>
                  <a:close/>
                </a:path>
              </a:pathLst>
            </a:custGeom>
            <a:ln w="28956">
              <a:solidFill>
                <a:srgbClr val="007A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61894" y="266141"/>
            <a:ext cx="322199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dirty="0" sz="2400" spc="-1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rial"/>
                <a:cs typeface="Arial"/>
              </a:rPr>
              <a:t>itu</a:t>
            </a:r>
            <a:r>
              <a:rPr dirty="0" sz="2400" spc="-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r>
              <a:rPr dirty="0" sz="24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Arial"/>
                <a:cs typeface="Arial"/>
              </a:rPr>
              <a:t>Drive?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1563" y="956310"/>
            <a:ext cx="3434079" cy="349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Dalam</a:t>
            </a:r>
            <a:r>
              <a:rPr dirty="0" sz="1800" spc="14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pelajaran</a:t>
            </a:r>
            <a:r>
              <a:rPr dirty="0" sz="1800" spc="1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ini,</a:t>
            </a:r>
            <a:r>
              <a:rPr dirty="0" sz="1800" spc="14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kita</a:t>
            </a:r>
            <a:r>
              <a:rPr dirty="0" sz="1800" spc="140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akan </a:t>
            </a:r>
            <a:r>
              <a:rPr dirty="0" sz="1800">
                <a:latin typeface="Arial MT"/>
                <a:cs typeface="Arial MT"/>
              </a:rPr>
              <a:t>mempelajari</a:t>
            </a:r>
            <a:r>
              <a:rPr dirty="0" sz="1800" spc="195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apa</a:t>
            </a:r>
            <a:r>
              <a:rPr dirty="0" sz="1800" spc="19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itu</a:t>
            </a:r>
            <a:r>
              <a:rPr dirty="0" sz="1800" spc="195">
                <a:latin typeface="Arial MT"/>
                <a:cs typeface="Arial MT"/>
              </a:rPr>
              <a:t>   </a:t>
            </a:r>
            <a:r>
              <a:rPr dirty="0" sz="1800" spc="-10">
                <a:latin typeface="Arial MT"/>
                <a:cs typeface="Arial MT"/>
              </a:rPr>
              <a:t>Google </a:t>
            </a:r>
            <a:r>
              <a:rPr dirty="0" sz="1800">
                <a:latin typeface="Arial MT"/>
                <a:cs typeface="Arial MT"/>
              </a:rPr>
              <a:t>Drive,</a:t>
            </a:r>
            <a:r>
              <a:rPr dirty="0" sz="1800" spc="4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cara</a:t>
            </a:r>
            <a:r>
              <a:rPr dirty="0" sz="1800" spc="44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menggunakannya,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beberapa</a:t>
            </a:r>
            <a:r>
              <a:rPr dirty="0" sz="1800" spc="8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fungsi</a:t>
            </a:r>
            <a:r>
              <a:rPr dirty="0" sz="1800" spc="7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dasarnya.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26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Drive</a:t>
            </a:r>
            <a:r>
              <a:rPr dirty="0" sz="1800" spc="265">
                <a:latin typeface="Arial MT"/>
                <a:cs typeface="Arial MT"/>
              </a:rPr>
              <a:t>   </a:t>
            </a:r>
            <a:r>
              <a:rPr dirty="0" sz="1800" spc="-10">
                <a:latin typeface="Arial MT"/>
                <a:cs typeface="Arial MT"/>
              </a:rPr>
              <a:t>memungkinkan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3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mengakses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3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dari</a:t>
            </a:r>
            <a:r>
              <a:rPr dirty="0" sz="1800" spc="39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mana </a:t>
            </a:r>
            <a:r>
              <a:rPr dirty="0" sz="1800">
                <a:latin typeface="Arial MT"/>
                <a:cs typeface="Arial MT"/>
              </a:rPr>
              <a:t>saja</a:t>
            </a:r>
            <a:r>
              <a:rPr dirty="0" sz="1800" spc="2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27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dunia</a:t>
            </a:r>
            <a:r>
              <a:rPr dirty="0" sz="1800" spc="27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26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membantu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2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tetap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teratur.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Drive </a:t>
            </a:r>
            <a:r>
              <a:rPr dirty="0" sz="1800">
                <a:latin typeface="Arial MT"/>
                <a:cs typeface="Arial MT"/>
              </a:rPr>
              <a:t>juga memungkinkan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secara </a:t>
            </a:r>
            <a:r>
              <a:rPr dirty="0" sz="1800">
                <a:latin typeface="Arial MT"/>
                <a:cs typeface="Arial MT"/>
              </a:rPr>
              <a:t>aman</a:t>
            </a:r>
            <a:r>
              <a:rPr dirty="0" sz="1800" spc="3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berbagi</a:t>
            </a:r>
            <a:r>
              <a:rPr dirty="0" sz="1800" spc="3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3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orang lain.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5588"/>
            <a:ext cx="9144000" cy="3456940"/>
            <a:chOff x="0" y="1275588"/>
            <a:chExt cx="9144000" cy="34569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5588"/>
              <a:ext cx="9144000" cy="34564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52272" y="1839467"/>
              <a:ext cx="4843780" cy="620395"/>
            </a:xfrm>
            <a:custGeom>
              <a:avLst/>
              <a:gdLst/>
              <a:ahLst/>
              <a:cxnLst/>
              <a:rect l="l" t="t" r="r" b="b"/>
              <a:pathLst>
                <a:path w="4843780" h="620394">
                  <a:moveTo>
                    <a:pt x="576072" y="288036"/>
                  </a:moveTo>
                  <a:lnTo>
                    <a:pt x="572300" y="241312"/>
                  </a:lnTo>
                  <a:lnTo>
                    <a:pt x="561378" y="196977"/>
                  </a:lnTo>
                  <a:lnTo>
                    <a:pt x="543915" y="155651"/>
                  </a:lnTo>
                  <a:lnTo>
                    <a:pt x="520496" y="117906"/>
                  </a:lnTo>
                  <a:lnTo>
                    <a:pt x="491705" y="84353"/>
                  </a:lnTo>
                  <a:lnTo>
                    <a:pt x="458139" y="55562"/>
                  </a:lnTo>
                  <a:lnTo>
                    <a:pt x="420395" y="32143"/>
                  </a:lnTo>
                  <a:lnTo>
                    <a:pt x="379069" y="14681"/>
                  </a:lnTo>
                  <a:lnTo>
                    <a:pt x="334746" y="3771"/>
                  </a:lnTo>
                  <a:lnTo>
                    <a:pt x="288036" y="0"/>
                  </a:lnTo>
                  <a:lnTo>
                    <a:pt x="241312" y="3771"/>
                  </a:lnTo>
                  <a:lnTo>
                    <a:pt x="196989" y="14681"/>
                  </a:lnTo>
                  <a:lnTo>
                    <a:pt x="155663" y="32143"/>
                  </a:lnTo>
                  <a:lnTo>
                    <a:pt x="117919" y="55562"/>
                  </a:lnTo>
                  <a:lnTo>
                    <a:pt x="84353" y="84353"/>
                  </a:lnTo>
                  <a:lnTo>
                    <a:pt x="55562" y="117906"/>
                  </a:lnTo>
                  <a:lnTo>
                    <a:pt x="32143" y="155651"/>
                  </a:lnTo>
                  <a:lnTo>
                    <a:pt x="14681" y="196977"/>
                  </a:lnTo>
                  <a:lnTo>
                    <a:pt x="3759" y="241312"/>
                  </a:lnTo>
                  <a:lnTo>
                    <a:pt x="0" y="288036"/>
                  </a:lnTo>
                  <a:lnTo>
                    <a:pt x="3759" y="334772"/>
                  </a:lnTo>
                  <a:lnTo>
                    <a:pt x="14681" y="379107"/>
                  </a:lnTo>
                  <a:lnTo>
                    <a:pt x="32143" y="420433"/>
                  </a:lnTo>
                  <a:lnTo>
                    <a:pt x="55562" y="458177"/>
                  </a:lnTo>
                  <a:lnTo>
                    <a:pt x="84353" y="491731"/>
                  </a:lnTo>
                  <a:lnTo>
                    <a:pt x="117919" y="520522"/>
                  </a:lnTo>
                  <a:lnTo>
                    <a:pt x="155663" y="543941"/>
                  </a:lnTo>
                  <a:lnTo>
                    <a:pt x="196989" y="561403"/>
                  </a:lnTo>
                  <a:lnTo>
                    <a:pt x="241312" y="572312"/>
                  </a:lnTo>
                  <a:lnTo>
                    <a:pt x="288036" y="576072"/>
                  </a:lnTo>
                  <a:lnTo>
                    <a:pt x="334746" y="572312"/>
                  </a:lnTo>
                  <a:lnTo>
                    <a:pt x="379069" y="561403"/>
                  </a:lnTo>
                  <a:lnTo>
                    <a:pt x="420395" y="543941"/>
                  </a:lnTo>
                  <a:lnTo>
                    <a:pt x="458139" y="520522"/>
                  </a:lnTo>
                  <a:lnTo>
                    <a:pt x="491705" y="491731"/>
                  </a:lnTo>
                  <a:lnTo>
                    <a:pt x="520496" y="458177"/>
                  </a:lnTo>
                  <a:lnTo>
                    <a:pt x="543915" y="420433"/>
                  </a:lnTo>
                  <a:lnTo>
                    <a:pt x="561378" y="379107"/>
                  </a:lnTo>
                  <a:lnTo>
                    <a:pt x="572300" y="334772"/>
                  </a:lnTo>
                  <a:lnTo>
                    <a:pt x="576072" y="288036"/>
                  </a:lnTo>
                  <a:close/>
                </a:path>
                <a:path w="4843780" h="620394">
                  <a:moveTo>
                    <a:pt x="4843272" y="332994"/>
                  </a:moveTo>
                  <a:lnTo>
                    <a:pt x="4839500" y="286410"/>
                  </a:lnTo>
                  <a:lnTo>
                    <a:pt x="4828591" y="242214"/>
                  </a:lnTo>
                  <a:lnTo>
                    <a:pt x="4811128" y="200990"/>
                  </a:lnTo>
                  <a:lnTo>
                    <a:pt x="4787709" y="163360"/>
                  </a:lnTo>
                  <a:lnTo>
                    <a:pt x="4758918" y="129882"/>
                  </a:lnTo>
                  <a:lnTo>
                    <a:pt x="4725365" y="101168"/>
                  </a:lnTo>
                  <a:lnTo>
                    <a:pt x="4687621" y="77800"/>
                  </a:lnTo>
                  <a:lnTo>
                    <a:pt x="4646295" y="60375"/>
                  </a:lnTo>
                  <a:lnTo>
                    <a:pt x="4601959" y="49491"/>
                  </a:lnTo>
                  <a:lnTo>
                    <a:pt x="4555236" y="45720"/>
                  </a:lnTo>
                  <a:lnTo>
                    <a:pt x="4508500" y="49491"/>
                  </a:lnTo>
                  <a:lnTo>
                    <a:pt x="4464164" y="60375"/>
                  </a:lnTo>
                  <a:lnTo>
                    <a:pt x="4422838" y="77800"/>
                  </a:lnTo>
                  <a:lnTo>
                    <a:pt x="4385094" y="101168"/>
                  </a:lnTo>
                  <a:lnTo>
                    <a:pt x="4351540" y="129882"/>
                  </a:lnTo>
                  <a:lnTo>
                    <a:pt x="4322750" y="163360"/>
                  </a:lnTo>
                  <a:lnTo>
                    <a:pt x="4299331" y="200990"/>
                  </a:lnTo>
                  <a:lnTo>
                    <a:pt x="4281868" y="242214"/>
                  </a:lnTo>
                  <a:lnTo>
                    <a:pt x="4270959" y="286410"/>
                  </a:lnTo>
                  <a:lnTo>
                    <a:pt x="4267200" y="332994"/>
                  </a:lnTo>
                  <a:lnTo>
                    <a:pt x="4270959" y="379590"/>
                  </a:lnTo>
                  <a:lnTo>
                    <a:pt x="4281868" y="423786"/>
                  </a:lnTo>
                  <a:lnTo>
                    <a:pt x="4299331" y="465010"/>
                  </a:lnTo>
                  <a:lnTo>
                    <a:pt x="4322750" y="502640"/>
                  </a:lnTo>
                  <a:lnTo>
                    <a:pt x="4351540" y="536117"/>
                  </a:lnTo>
                  <a:lnTo>
                    <a:pt x="4385094" y="564832"/>
                  </a:lnTo>
                  <a:lnTo>
                    <a:pt x="4422838" y="588200"/>
                  </a:lnTo>
                  <a:lnTo>
                    <a:pt x="4464164" y="605624"/>
                  </a:lnTo>
                  <a:lnTo>
                    <a:pt x="4508500" y="616508"/>
                  </a:lnTo>
                  <a:lnTo>
                    <a:pt x="4555236" y="620268"/>
                  </a:lnTo>
                  <a:lnTo>
                    <a:pt x="4601959" y="616508"/>
                  </a:lnTo>
                  <a:lnTo>
                    <a:pt x="4646295" y="605624"/>
                  </a:lnTo>
                  <a:lnTo>
                    <a:pt x="4687621" y="588200"/>
                  </a:lnTo>
                  <a:lnTo>
                    <a:pt x="4725365" y="564832"/>
                  </a:lnTo>
                  <a:lnTo>
                    <a:pt x="4758918" y="536117"/>
                  </a:lnTo>
                  <a:lnTo>
                    <a:pt x="4787709" y="502640"/>
                  </a:lnTo>
                  <a:lnTo>
                    <a:pt x="4811128" y="465010"/>
                  </a:lnTo>
                  <a:lnTo>
                    <a:pt x="4828591" y="423786"/>
                  </a:lnTo>
                  <a:lnTo>
                    <a:pt x="4839500" y="379590"/>
                  </a:lnTo>
                  <a:lnTo>
                    <a:pt x="4843272" y="332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9136" y="152146"/>
            <a:ext cx="4665345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/>
              <a:t>Penggunaan</a:t>
            </a:r>
            <a:r>
              <a:rPr dirty="0" sz="3100" spc="-140"/>
              <a:t> </a:t>
            </a:r>
            <a:r>
              <a:rPr dirty="0" sz="3100"/>
              <a:t>Google</a:t>
            </a:r>
            <a:r>
              <a:rPr dirty="0" sz="3100" spc="-155"/>
              <a:t> </a:t>
            </a:r>
            <a:r>
              <a:rPr dirty="0" sz="3100" spc="-10"/>
              <a:t>Drive</a:t>
            </a:r>
            <a:endParaRPr sz="3100"/>
          </a:p>
        </p:txBody>
      </p:sp>
      <p:sp>
        <p:nvSpPr>
          <p:cNvPr id="6" name="object 6" descr=""/>
          <p:cNvSpPr txBox="1"/>
          <p:nvPr/>
        </p:nvSpPr>
        <p:spPr>
          <a:xfrm>
            <a:off x="3838194" y="717880"/>
            <a:ext cx="146939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E3E3E"/>
                </a:solidFill>
                <a:latin typeface="Arial MT"/>
                <a:cs typeface="Arial MT"/>
              </a:rPr>
              <a:t>bidang</a:t>
            </a:r>
            <a:r>
              <a:rPr dirty="0" sz="14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3E3E3E"/>
                </a:solidFill>
                <a:latin typeface="Arial MT"/>
                <a:cs typeface="Arial MT"/>
              </a:rPr>
              <a:t>pendidikan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9600" y="1858741"/>
            <a:ext cx="2409825" cy="201358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Kolaboratif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Membuat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folder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kolaboratif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berbagi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referensi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dirty="0" sz="20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siswa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dirty="0" sz="20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antara</a:t>
            </a:r>
            <a:r>
              <a:rPr dirty="0" sz="20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pengajar.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75705" y="1775344"/>
            <a:ext cx="2803525" cy="214376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Dokumen</a:t>
            </a:r>
            <a:r>
              <a:rPr dirty="0" sz="22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Penunjang</a:t>
            </a:r>
            <a:endParaRPr sz="2200">
              <a:latin typeface="Arial"/>
              <a:cs typeface="Arial"/>
            </a:endParaRPr>
          </a:p>
          <a:p>
            <a:pPr marL="358775" marR="5080">
              <a:lnSpc>
                <a:spcPct val="100000"/>
              </a:lnSpc>
              <a:spcBef>
                <a:spcPts val="97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Membuat</a:t>
            </a:r>
            <a:r>
              <a:rPr dirty="0" sz="20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berbagai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jenis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dokumen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termasuk</a:t>
            </a:r>
            <a:r>
              <a:rPr dirty="0" sz="20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rencana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pelajaran,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presentasi,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kuis.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553711" y="1653539"/>
            <a:ext cx="36830" cy="2700655"/>
          </a:xfrm>
          <a:custGeom>
            <a:avLst/>
            <a:gdLst/>
            <a:ahLst/>
            <a:cxnLst/>
            <a:rect l="l" t="t" r="r" b="b"/>
            <a:pathLst>
              <a:path w="36829" h="2700654">
                <a:moveTo>
                  <a:pt x="36575" y="0"/>
                </a:moveTo>
                <a:lnTo>
                  <a:pt x="0" y="0"/>
                </a:lnTo>
                <a:lnTo>
                  <a:pt x="0" y="2700527"/>
                </a:lnTo>
                <a:lnTo>
                  <a:pt x="36575" y="2700527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8139" y="1910588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07609" y="1967306"/>
            <a:ext cx="3638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5252" y="2953511"/>
            <a:ext cx="3555492" cy="19080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885" y="317372"/>
            <a:ext cx="8789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Menyimpan</a:t>
            </a:r>
            <a:r>
              <a:rPr dirty="0" spc="-45"/>
              <a:t> </a:t>
            </a:r>
            <a:r>
              <a:rPr dirty="0"/>
              <a:t>di</a:t>
            </a:r>
            <a:r>
              <a:rPr dirty="0" spc="-20"/>
              <a:t> </a:t>
            </a:r>
            <a:r>
              <a:rPr dirty="0"/>
              <a:t>‘Cloud’</a:t>
            </a:r>
            <a:r>
              <a:rPr dirty="0" spc="-2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/>
              <a:t>Akses</a:t>
            </a:r>
            <a:r>
              <a:rPr dirty="0" spc="-20"/>
              <a:t> </a:t>
            </a:r>
            <a:r>
              <a:rPr dirty="0"/>
              <a:t>Dimana</a:t>
            </a:r>
            <a:r>
              <a:rPr dirty="0" spc="-30"/>
              <a:t> </a:t>
            </a:r>
            <a:r>
              <a:rPr dirty="0" spc="-20"/>
              <a:t>Saja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76350" y="1257680"/>
            <a:ext cx="6772275" cy="33483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Istilah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sering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dengar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adalah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‘Cloud’.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Google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Drive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menggunakan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istilah</a:t>
            </a:r>
            <a:r>
              <a:rPr dirty="0" sz="1600" spc="-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ini</a:t>
            </a:r>
            <a:r>
              <a:rPr dirty="0" sz="1600" spc="-6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6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kami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juga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menyebutnya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'Penyimpanan</a:t>
            </a:r>
            <a:r>
              <a:rPr dirty="0" sz="16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cloud'.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Penyimpanan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cloud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berarti</a:t>
            </a:r>
            <a:r>
              <a:rPr dirty="0" sz="1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semua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dokumen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disimpan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secara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daring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(online),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menggunakan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Internet,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alih-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alih</a:t>
            </a:r>
            <a:r>
              <a:rPr dirty="0" sz="1600" spc="-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disimpan</a:t>
            </a:r>
            <a:r>
              <a:rPr dirty="0" sz="1600" spc="-6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di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komputer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atau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ponsel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Anda.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Artinya,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tidak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600" spc="-6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menggunakan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penyimpanan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3E3E3E"/>
                </a:solidFill>
                <a:latin typeface="Arial MT"/>
                <a:cs typeface="Arial MT"/>
              </a:rPr>
              <a:t>di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perangkat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Anda.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600">
              <a:latin typeface="Arial MT"/>
              <a:cs typeface="Arial MT"/>
            </a:endParaRPr>
          </a:p>
          <a:p>
            <a:pPr algn="just" marL="12700" marR="2586355">
              <a:lnSpc>
                <a:spcPct val="100000"/>
              </a:lnSpc>
            </a:pP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Saat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masuk</a:t>
            </a:r>
            <a:r>
              <a:rPr dirty="0" sz="1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akun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Google,</a:t>
            </a:r>
            <a:r>
              <a:rPr dirty="0" sz="16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dapat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mengakses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ini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dari</a:t>
            </a:r>
            <a:r>
              <a:rPr dirty="0" sz="16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perangkat</a:t>
            </a:r>
            <a:r>
              <a:rPr dirty="0" sz="1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apa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pun.</a:t>
            </a:r>
            <a:endParaRPr sz="1600">
              <a:latin typeface="Arial MT"/>
              <a:cs typeface="Arial MT"/>
            </a:endParaRPr>
          </a:p>
          <a:p>
            <a:pPr algn="just" marL="12700" marR="2858770">
              <a:lnSpc>
                <a:spcPct val="100000"/>
              </a:lnSpc>
            </a:pP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bahkan</a:t>
            </a:r>
            <a:r>
              <a:rPr dirty="0" sz="1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dapat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mengaksesnya</a:t>
            </a:r>
            <a:r>
              <a:rPr dirty="0" sz="1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secara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luring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(offline)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jika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memutuskan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untuk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mengaktifkan</a:t>
            </a:r>
            <a:r>
              <a:rPr dirty="0" sz="1600" spc="-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akses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luring</a:t>
            </a:r>
            <a:r>
              <a:rPr dirty="0" sz="1600" spc="-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(offline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access).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99709" y="1315973"/>
            <a:ext cx="76073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Google utama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51626" y="1315973"/>
            <a:ext cx="273494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3815">
              <a:lnSpc>
                <a:spcPct val="114999"/>
              </a:lnSpc>
              <a:spcBef>
                <a:spcPts val="100"/>
              </a:spcBef>
              <a:tabLst>
                <a:tab pos="749935" algn="l"/>
                <a:tab pos="1734820" algn="l"/>
                <a:tab pos="2277110" algn="l"/>
              </a:tabLst>
            </a:pPr>
            <a:r>
              <a:rPr dirty="0" sz="1800" spc="-10">
                <a:latin typeface="Arial MT"/>
                <a:cs typeface="Arial MT"/>
              </a:rPr>
              <a:t>Drive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memiliki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dua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cara </a:t>
            </a:r>
            <a:r>
              <a:rPr dirty="0" sz="1800" spc="-10">
                <a:latin typeface="Arial MT"/>
                <a:cs typeface="Arial MT"/>
              </a:rPr>
              <a:t>untuk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29119" y="1672589"/>
            <a:ext cx="1955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8135" algn="l"/>
              </a:tabLst>
            </a:pPr>
            <a:r>
              <a:rPr dirty="0" sz="1800" spc="-10">
                <a:latin typeface="Arial MT"/>
                <a:cs typeface="Arial MT"/>
              </a:rPr>
              <a:t>menampilkan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file,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99709" y="1988057"/>
            <a:ext cx="3585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yaitu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tampilan</a:t>
            </a:r>
            <a:r>
              <a:rPr dirty="0" sz="1800" spc="2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petak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2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tampilan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99709" y="2261825"/>
            <a:ext cx="888365" cy="97281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1800" spc="-10">
                <a:latin typeface="Arial MT"/>
                <a:cs typeface="Arial MT"/>
              </a:rPr>
              <a:t>daftar. tampilan tampilan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94297" y="2303221"/>
            <a:ext cx="26898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3115" algn="l"/>
                <a:tab pos="1609725" algn="l"/>
              </a:tabLst>
            </a:pPr>
            <a:r>
              <a:rPr dirty="0" sz="1800" spc="-20">
                <a:latin typeface="Arial MT"/>
                <a:cs typeface="Arial MT"/>
              </a:rPr>
              <a:t>Anda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0">
                <a:latin typeface="Arial MT"/>
                <a:cs typeface="Arial MT"/>
              </a:rPr>
              <a:t>dapat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mengganti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32982" y="2578100"/>
            <a:ext cx="192786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925">
              <a:lnSpc>
                <a:spcPct val="114999"/>
              </a:lnSpc>
              <a:spcBef>
                <a:spcPts val="100"/>
              </a:spcBef>
              <a:tabLst>
                <a:tab pos="678815" algn="l"/>
                <a:tab pos="1014094" algn="l"/>
                <a:tab pos="1621790" algn="l"/>
              </a:tabLst>
            </a:pPr>
            <a:r>
              <a:rPr dirty="0" sz="1800" spc="-10">
                <a:latin typeface="Arial MT"/>
                <a:cs typeface="Arial MT"/>
              </a:rPr>
              <a:t>dengan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mengklik (lihat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gambar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25">
                <a:latin typeface="Arial MT"/>
                <a:cs typeface="Arial MT"/>
              </a:rPr>
              <a:t>di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90052" y="2578100"/>
            <a:ext cx="59690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400">
              <a:lnSpc>
                <a:spcPct val="114999"/>
              </a:lnSpc>
              <a:spcBef>
                <a:spcPts val="100"/>
              </a:spcBef>
            </a:pPr>
            <a:r>
              <a:rPr dirty="0" sz="1800" spc="-20">
                <a:latin typeface="Arial MT"/>
                <a:cs typeface="Arial MT"/>
              </a:rPr>
              <a:t>ikon </a:t>
            </a:r>
            <a:r>
              <a:rPr dirty="0" sz="1800" spc="-10">
                <a:latin typeface="Arial MT"/>
                <a:cs typeface="Arial MT"/>
              </a:rPr>
              <a:t>atas).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99709" y="3249879"/>
            <a:ext cx="22218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Pilih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suka.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5343" y="1306067"/>
            <a:ext cx="4668520" cy="2531745"/>
            <a:chOff x="85343" y="1306067"/>
            <a:chExt cx="4668520" cy="2531745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7" y="1315211"/>
              <a:ext cx="4649724" cy="25130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9915" y="1310639"/>
              <a:ext cx="4658995" cy="2522220"/>
            </a:xfrm>
            <a:custGeom>
              <a:avLst/>
              <a:gdLst/>
              <a:ahLst/>
              <a:cxnLst/>
              <a:rect l="l" t="t" r="r" b="b"/>
              <a:pathLst>
                <a:path w="4658995" h="2522220">
                  <a:moveTo>
                    <a:pt x="0" y="2522220"/>
                  </a:moveTo>
                  <a:lnTo>
                    <a:pt x="4658868" y="2522220"/>
                  </a:lnTo>
                  <a:lnTo>
                    <a:pt x="4658868" y="0"/>
                  </a:lnTo>
                  <a:lnTo>
                    <a:pt x="0" y="0"/>
                  </a:lnTo>
                  <a:lnTo>
                    <a:pt x="0" y="2522220"/>
                  </a:lnTo>
                  <a:close/>
                </a:path>
              </a:pathLst>
            </a:custGeom>
            <a:ln w="9143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5198" rIns="0" bIns="0" rtlCol="0" vert="horz">
            <a:spAutoFit/>
          </a:bodyPr>
          <a:lstStyle/>
          <a:p>
            <a:pPr marL="272859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006FC0"/>
                </a:solidFill>
                <a:latin typeface="Arial"/>
                <a:cs typeface="Arial"/>
              </a:rPr>
              <a:t>Antar</a:t>
            </a:r>
            <a:r>
              <a:rPr dirty="0" sz="2800" spc="-8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06FC0"/>
                </a:solidFill>
                <a:latin typeface="Arial"/>
                <a:cs typeface="Arial"/>
              </a:rPr>
              <a:t>Muka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5051" y="1442973"/>
            <a:ext cx="2430145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Semua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file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ditampilkan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16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ruang</a:t>
            </a:r>
            <a:r>
              <a:rPr dirty="0" sz="1800" spc="16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kerja</a:t>
            </a:r>
            <a:r>
              <a:rPr dirty="0" sz="1800" spc="165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utama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29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Drive.</a:t>
            </a:r>
            <a:r>
              <a:rPr dirty="0" sz="1800" spc="295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Dalam </a:t>
            </a:r>
            <a:r>
              <a:rPr dirty="0" sz="1800">
                <a:latin typeface="Arial MT"/>
                <a:cs typeface="Arial MT"/>
              </a:rPr>
              <a:t>pelajaran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ini,</a:t>
            </a:r>
            <a:r>
              <a:rPr dirty="0" sz="1800" spc="3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kita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akan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16001" y="2780729"/>
          <a:ext cx="2545080" cy="1200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245"/>
                <a:gridCol w="450850"/>
                <a:gridCol w="692150"/>
              </a:tblGrid>
              <a:tr h="285115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  <a:tabLst>
                          <a:tab pos="730885" algn="l"/>
                        </a:tabLst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fokus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pada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989"/>
                        </a:lnSpc>
                      </a:pPr>
                      <a:r>
                        <a:rPr dirty="0" sz="1800" spc="-25">
                          <a:latin typeface="Arial MT"/>
                          <a:cs typeface="Arial MT"/>
                        </a:rPr>
                        <a:t>tab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ts val="1989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Drive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Saya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Untuk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3155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memastikan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20">
                          <a:latin typeface="Arial MT"/>
                          <a:cs typeface="Arial MT"/>
                        </a:rPr>
                        <a:t>Anda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285115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65"/>
                        </a:spcBef>
                        <a:tabLst>
                          <a:tab pos="976630" algn="l"/>
                        </a:tabLst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berada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di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0"/>
                        </a:lnSpc>
                        <a:spcBef>
                          <a:spcPts val="65"/>
                        </a:spcBef>
                      </a:pPr>
                      <a:r>
                        <a:rPr dirty="0" sz="1800" spc="-25">
                          <a:latin typeface="Arial MT"/>
                          <a:cs typeface="Arial MT"/>
                        </a:rPr>
                        <a:t>tab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080"/>
                        </a:lnSpc>
                        <a:spcBef>
                          <a:spcPts val="65"/>
                        </a:spcBef>
                      </a:pPr>
                      <a:r>
                        <a:rPr dirty="0" sz="1800" spc="-20">
                          <a:latin typeface="Arial MT"/>
                          <a:cs typeface="Arial MT"/>
                        </a:rPr>
                        <a:t>yang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435051" y="3967378"/>
            <a:ext cx="243014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820419" algn="l"/>
                <a:tab pos="1731645" algn="l"/>
              </a:tabLst>
            </a:pPr>
            <a:r>
              <a:rPr dirty="0" sz="1800" spc="-10">
                <a:latin typeface="Arial MT"/>
                <a:cs typeface="Arial MT"/>
              </a:rPr>
              <a:t>benar,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terlebih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dahulu </a:t>
            </a:r>
            <a:r>
              <a:rPr dirty="0" sz="1800">
                <a:latin typeface="Arial MT"/>
                <a:cs typeface="Arial MT"/>
              </a:rPr>
              <a:t>klik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Drive </a:t>
            </a:r>
            <a:r>
              <a:rPr dirty="0" sz="1800" spc="-20" b="1">
                <a:latin typeface="Arial"/>
                <a:cs typeface="Arial"/>
              </a:rPr>
              <a:t>Saya</a:t>
            </a:r>
            <a:r>
              <a:rPr dirty="0" sz="1800" spc="-2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22676" y="1524000"/>
            <a:ext cx="5858510" cy="3177540"/>
            <a:chOff x="3122676" y="1524000"/>
            <a:chExt cx="5858510" cy="317754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1820" y="1533144"/>
              <a:ext cx="5839967" cy="313061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127248" y="1528572"/>
              <a:ext cx="5849620" cy="3168650"/>
            </a:xfrm>
            <a:custGeom>
              <a:avLst/>
              <a:gdLst/>
              <a:ahLst/>
              <a:cxnLst/>
              <a:rect l="l" t="t" r="r" b="b"/>
              <a:pathLst>
                <a:path w="5849620" h="3168650">
                  <a:moveTo>
                    <a:pt x="0" y="3168396"/>
                  </a:moveTo>
                  <a:lnTo>
                    <a:pt x="5849111" y="3168396"/>
                  </a:lnTo>
                  <a:lnTo>
                    <a:pt x="5849111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035" rIns="0" bIns="0" rtlCol="0" vert="horz">
            <a:spAutoFit/>
          </a:bodyPr>
          <a:lstStyle/>
          <a:p>
            <a:pPr marL="2366010">
              <a:lnSpc>
                <a:spcPct val="100000"/>
              </a:lnSpc>
              <a:spcBef>
                <a:spcPts val="105"/>
              </a:spcBef>
            </a:pPr>
            <a:r>
              <a:rPr dirty="0" sz="4100" b="1">
                <a:solidFill>
                  <a:srgbClr val="000000"/>
                </a:solidFill>
                <a:latin typeface="Arial"/>
                <a:cs typeface="Arial"/>
              </a:rPr>
              <a:t>Drive</a:t>
            </a:r>
            <a:r>
              <a:rPr dirty="0" sz="41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100" spc="-20" b="1">
                <a:solidFill>
                  <a:srgbClr val="000000"/>
                </a:solidFill>
                <a:latin typeface="Arial"/>
                <a:cs typeface="Arial"/>
              </a:rPr>
              <a:t>Saya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824865">
              <a:lnSpc>
                <a:spcPct val="100000"/>
              </a:lnSpc>
              <a:spcBef>
                <a:spcPts val="100"/>
              </a:spcBef>
            </a:pPr>
            <a:r>
              <a:rPr dirty="0"/>
              <a:t>Dasar</a:t>
            </a:r>
            <a:r>
              <a:rPr dirty="0" spc="-25"/>
              <a:t> </a:t>
            </a:r>
            <a:r>
              <a:rPr dirty="0"/>
              <a:t>berbagi</a:t>
            </a:r>
            <a:r>
              <a:rPr dirty="0" spc="-30"/>
              <a:t> </a:t>
            </a:r>
            <a:r>
              <a:rPr dirty="0"/>
              <a:t>file</a:t>
            </a:r>
            <a:r>
              <a:rPr dirty="0" spc="-15"/>
              <a:t> </a:t>
            </a:r>
            <a:r>
              <a:rPr dirty="0"/>
              <a:t>dan</a:t>
            </a:r>
            <a:r>
              <a:rPr dirty="0" spc="-10"/>
              <a:t> folder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723132" y="1618488"/>
            <a:ext cx="3008630" cy="2616835"/>
            <a:chOff x="3723132" y="1618488"/>
            <a:chExt cx="3008630" cy="26168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2276" y="1627632"/>
              <a:ext cx="2990087" cy="252199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27704" y="1623060"/>
              <a:ext cx="2999740" cy="2607945"/>
            </a:xfrm>
            <a:custGeom>
              <a:avLst/>
              <a:gdLst/>
              <a:ahLst/>
              <a:cxnLst/>
              <a:rect l="l" t="t" r="r" b="b"/>
              <a:pathLst>
                <a:path w="2999740" h="2607945">
                  <a:moveTo>
                    <a:pt x="0" y="2607564"/>
                  </a:moveTo>
                  <a:lnTo>
                    <a:pt x="2999231" y="2607564"/>
                  </a:lnTo>
                  <a:lnTo>
                    <a:pt x="2999231" y="0"/>
                  </a:lnTo>
                  <a:lnTo>
                    <a:pt x="0" y="0"/>
                  </a:lnTo>
                  <a:lnTo>
                    <a:pt x="0" y="2607564"/>
                  </a:lnTo>
                  <a:close/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041642" y="1718817"/>
            <a:ext cx="181673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489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9085" algn="l"/>
              </a:tabLst>
            </a:pPr>
            <a:r>
              <a:rPr dirty="0" sz="1200">
                <a:latin typeface="Arial MT"/>
                <a:cs typeface="Arial MT"/>
              </a:rPr>
              <a:t>Klik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kanan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pada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folder </a:t>
            </a:r>
            <a:r>
              <a:rPr dirty="0" sz="1200">
                <a:latin typeface="Arial MT"/>
                <a:cs typeface="Arial MT"/>
              </a:rPr>
              <a:t>atau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yang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ingin </a:t>
            </a:r>
            <a:r>
              <a:rPr dirty="0" sz="1200">
                <a:latin typeface="Arial MT"/>
                <a:cs typeface="Arial MT"/>
              </a:rPr>
              <a:t>Anda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bagikan.</a:t>
            </a:r>
            <a:endParaRPr sz="1200">
              <a:latin typeface="Arial MT"/>
              <a:cs typeface="Arial MT"/>
            </a:endParaRPr>
          </a:p>
          <a:p>
            <a:pPr marL="299085" marR="335915" indent="-248920">
              <a:lnSpc>
                <a:spcPct val="100000"/>
              </a:lnSpc>
              <a:buAutoNum type="arabicPeriod"/>
              <a:tabLst>
                <a:tab pos="299085" algn="l"/>
              </a:tabLst>
            </a:pPr>
            <a:r>
              <a:rPr dirty="0" sz="1200">
                <a:latin typeface="Arial MT"/>
                <a:cs typeface="Arial MT"/>
              </a:rPr>
              <a:t>Pilih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Bagikan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dari </a:t>
            </a:r>
            <a:r>
              <a:rPr dirty="0" sz="1200" spc="-10">
                <a:latin typeface="Arial MT"/>
                <a:cs typeface="Arial MT"/>
              </a:rPr>
              <a:t>menu.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 marL="12700" marR="558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Perlu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diperhatikan: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>
                <a:latin typeface="Arial MT"/>
                <a:cs typeface="Arial MT"/>
              </a:rPr>
              <a:t>saat </a:t>
            </a:r>
            <a:r>
              <a:rPr dirty="0" sz="1200">
                <a:latin typeface="Arial MT"/>
                <a:cs typeface="Arial MT"/>
              </a:rPr>
              <a:t>berbagi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folder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dengan </a:t>
            </a:r>
            <a:r>
              <a:rPr dirty="0" sz="1200">
                <a:latin typeface="Arial MT"/>
                <a:cs typeface="Arial MT"/>
              </a:rPr>
              <a:t>seseorang,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semua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file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di </a:t>
            </a:r>
            <a:r>
              <a:rPr dirty="0" sz="1200">
                <a:latin typeface="Arial MT"/>
                <a:cs typeface="Arial MT"/>
              </a:rPr>
              <a:t>dalam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folder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itu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juga</a:t>
            </a:r>
            <a:r>
              <a:rPr dirty="0" sz="1200" spc="-20">
                <a:latin typeface="Arial MT"/>
                <a:cs typeface="Arial MT"/>
              </a:rPr>
              <a:t> akan </a:t>
            </a:r>
            <a:r>
              <a:rPr dirty="0" sz="1200">
                <a:latin typeface="Arial MT"/>
                <a:cs typeface="Arial MT"/>
              </a:rPr>
              <a:t>dibagikan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kepada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orang </a:t>
            </a:r>
            <a:r>
              <a:rPr dirty="0" sz="1200" spc="-10">
                <a:latin typeface="Arial MT"/>
                <a:cs typeface="Arial MT"/>
              </a:rPr>
              <a:t>tersebut.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2477135">
              <a:lnSpc>
                <a:spcPct val="100000"/>
              </a:lnSpc>
              <a:spcBef>
                <a:spcPts val="100"/>
              </a:spcBef>
            </a:pPr>
            <a:r>
              <a:rPr dirty="0"/>
              <a:t>Berbagi</a:t>
            </a:r>
            <a:r>
              <a:rPr dirty="0" spc="-45"/>
              <a:t> </a:t>
            </a:r>
            <a:r>
              <a:rPr dirty="0" spc="-20"/>
              <a:t>File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132" y="1306829"/>
            <a:ext cx="388492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Kotak</a:t>
            </a:r>
            <a:r>
              <a:rPr dirty="0" sz="16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dialog</a:t>
            </a:r>
            <a:r>
              <a:rPr dirty="0" sz="16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baru</a:t>
            </a:r>
            <a:r>
              <a:rPr dirty="0" sz="1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terbuka,</a:t>
            </a:r>
            <a:r>
              <a:rPr dirty="0" sz="16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6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dapat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mengatur</a:t>
            </a:r>
            <a:r>
              <a:rPr dirty="0" sz="16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3E3E3E"/>
                </a:solidFill>
                <a:latin typeface="Arial MT"/>
                <a:cs typeface="Arial MT"/>
              </a:rPr>
              <a:t>izin</a:t>
            </a:r>
            <a:r>
              <a:rPr dirty="0" sz="1600" spc="-6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3E3E3E"/>
                </a:solidFill>
                <a:latin typeface="Arial MT"/>
                <a:cs typeface="Arial MT"/>
              </a:rPr>
              <a:t>berbagi.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13943" y="2090927"/>
            <a:ext cx="3866515" cy="2044064"/>
            <a:chOff x="313943" y="2090927"/>
            <a:chExt cx="3866515" cy="204406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7" y="2100071"/>
              <a:ext cx="3848100" cy="202539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8515" y="2095499"/>
              <a:ext cx="3857625" cy="2034539"/>
            </a:xfrm>
            <a:custGeom>
              <a:avLst/>
              <a:gdLst/>
              <a:ahLst/>
              <a:cxnLst/>
              <a:rect l="l" t="t" r="r" b="b"/>
              <a:pathLst>
                <a:path w="3857625" h="2034539">
                  <a:moveTo>
                    <a:pt x="0" y="2034539"/>
                  </a:moveTo>
                  <a:lnTo>
                    <a:pt x="3857244" y="2034539"/>
                  </a:lnTo>
                  <a:lnTo>
                    <a:pt x="3857244" y="0"/>
                  </a:lnTo>
                  <a:lnTo>
                    <a:pt x="0" y="0"/>
                  </a:lnTo>
                  <a:lnTo>
                    <a:pt x="0" y="2034539"/>
                  </a:lnTo>
                  <a:close/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678426" y="1306829"/>
            <a:ext cx="4103370" cy="2007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Masukkan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alamat</a:t>
            </a:r>
            <a:r>
              <a:rPr dirty="0" sz="12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email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ingin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bagikan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file/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folder</a:t>
            </a:r>
            <a:r>
              <a:rPr dirty="0" sz="12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ini.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Pilih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tingkat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izin yang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ingin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Anda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berikan:</a:t>
            </a:r>
            <a:endParaRPr sz="1200">
              <a:latin typeface="Arial MT"/>
              <a:cs typeface="Arial MT"/>
            </a:endParaRPr>
          </a:p>
          <a:p>
            <a:pPr marL="12700" marR="211454">
              <a:lnSpc>
                <a:spcPct val="100000"/>
              </a:lnSpc>
              <a:spcBef>
                <a:spcPts val="300"/>
              </a:spcBef>
            </a:pPr>
            <a:r>
              <a:rPr dirty="0" sz="1200" b="1">
                <a:solidFill>
                  <a:srgbClr val="3E3E3E"/>
                </a:solidFill>
                <a:latin typeface="Arial"/>
                <a:cs typeface="Arial"/>
              </a:rPr>
              <a:t>Pengakses</a:t>
            </a:r>
            <a:r>
              <a:rPr dirty="0" sz="12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E3E3E"/>
                </a:solidFill>
                <a:latin typeface="Arial"/>
                <a:cs typeface="Arial"/>
              </a:rPr>
              <a:t>lihat-</a:t>
            </a:r>
            <a:r>
              <a:rPr dirty="0" sz="1200" b="1">
                <a:solidFill>
                  <a:srgbClr val="3E3E3E"/>
                </a:solidFill>
                <a:latin typeface="Arial"/>
                <a:cs typeface="Arial"/>
              </a:rPr>
              <a:t>saja:</a:t>
            </a:r>
            <a:r>
              <a:rPr dirty="0" sz="1200" spc="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Pengakses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lihat-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saja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hanya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dapat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melihat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folder.</a:t>
            </a:r>
            <a:endParaRPr sz="1200">
              <a:latin typeface="Arial MT"/>
              <a:cs typeface="Arial MT"/>
            </a:endParaRPr>
          </a:p>
          <a:p>
            <a:pPr marL="12700" marR="85090">
              <a:lnSpc>
                <a:spcPct val="100000"/>
              </a:lnSpc>
              <a:spcBef>
                <a:spcPts val="300"/>
              </a:spcBef>
            </a:pPr>
            <a:r>
              <a:rPr dirty="0" sz="1200" b="1">
                <a:solidFill>
                  <a:srgbClr val="3E3E3E"/>
                </a:solidFill>
                <a:latin typeface="Arial"/>
                <a:cs typeface="Arial"/>
              </a:rPr>
              <a:t>Editor: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Editor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dapat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menambahkan,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mengedit,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berbagi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2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lain.</a:t>
            </a: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</a:pPr>
            <a:r>
              <a:rPr dirty="0" sz="1200" b="1">
                <a:solidFill>
                  <a:srgbClr val="3E3E3E"/>
                </a:solidFill>
                <a:latin typeface="Arial"/>
                <a:cs typeface="Arial"/>
              </a:rPr>
              <a:t>Pemberi</a:t>
            </a:r>
            <a:r>
              <a:rPr dirty="0" sz="12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E3E3E"/>
                </a:solidFill>
                <a:latin typeface="Arial"/>
                <a:cs typeface="Arial"/>
              </a:rPr>
              <a:t>komentar:</a:t>
            </a:r>
            <a:r>
              <a:rPr dirty="0" sz="12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Pemberi</a:t>
            </a:r>
            <a:r>
              <a:rPr dirty="0" sz="12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komentar</a:t>
            </a:r>
            <a:r>
              <a:rPr dirty="0" sz="12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dapat</a:t>
            </a:r>
            <a:r>
              <a:rPr dirty="0" sz="12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meninggalkan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komentar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pada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file,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tetapi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tidak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dapat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mengedit</a:t>
            </a:r>
            <a:r>
              <a:rPr dirty="0" sz="12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isinya.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(Anda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hanya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melihat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opsi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ini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saat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melihat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file,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bukan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folder)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78426" y="3547617"/>
            <a:ext cx="19494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Kita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membahas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lebih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banyak</a:t>
            </a:r>
            <a:r>
              <a:rPr dirty="0" sz="12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opsi</a:t>
            </a:r>
            <a:r>
              <a:rPr dirty="0" sz="12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saat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berbagi</a:t>
            </a:r>
            <a:r>
              <a:rPr dirty="0" sz="12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3E3E3E"/>
                </a:solidFill>
                <a:latin typeface="Arial MT"/>
                <a:cs typeface="Arial MT"/>
              </a:rPr>
              <a:t>file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folder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dalam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pelajaran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tentang</a:t>
            </a:r>
            <a:r>
              <a:rPr dirty="0" sz="12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3E3E3E"/>
                </a:solidFill>
                <a:latin typeface="Arial MT"/>
                <a:cs typeface="Arial MT"/>
              </a:rPr>
              <a:t>'berbagi</a:t>
            </a:r>
            <a:r>
              <a:rPr dirty="0" sz="12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3E3E3E"/>
                </a:solidFill>
                <a:latin typeface="Arial MT"/>
                <a:cs typeface="Arial MT"/>
              </a:rPr>
              <a:t>dan </a:t>
            </a:r>
            <a:r>
              <a:rPr dirty="0" sz="1200" spc="-10">
                <a:solidFill>
                  <a:srgbClr val="3E3E3E"/>
                </a:solidFill>
                <a:latin typeface="Arial MT"/>
                <a:cs typeface="Arial MT"/>
              </a:rPr>
              <a:t>berkolaborasi'.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3823" y="3432047"/>
            <a:ext cx="1987296" cy="13304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850135"/>
            <a:ext cx="9144000" cy="3293745"/>
            <a:chOff x="0" y="1850135"/>
            <a:chExt cx="9144000" cy="3293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32175"/>
              <a:ext cx="9144000" cy="2211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1850135"/>
              <a:ext cx="5173980" cy="29596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17464" y="2290571"/>
              <a:ext cx="2664460" cy="1969135"/>
            </a:xfrm>
            <a:custGeom>
              <a:avLst/>
              <a:gdLst/>
              <a:ahLst/>
              <a:cxnLst/>
              <a:rect l="l" t="t" r="r" b="b"/>
              <a:pathLst>
                <a:path w="2664459" h="1969135">
                  <a:moveTo>
                    <a:pt x="2663951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2663951" y="1969008"/>
                  </a:lnTo>
                  <a:lnTo>
                    <a:pt x="26639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0141" y="138429"/>
            <a:ext cx="536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Kelebihan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Fitur</a:t>
            </a:r>
            <a:r>
              <a:rPr dirty="0" spc="-25"/>
              <a:t> </a:t>
            </a:r>
            <a:r>
              <a:rPr dirty="0" spc="-10"/>
              <a:t>Canggih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2021" y="884682"/>
            <a:ext cx="88995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Memulai</a:t>
            </a:r>
            <a:r>
              <a:rPr dirty="0" sz="18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Drive,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Drive</a:t>
            </a:r>
            <a:r>
              <a:rPr dirty="0" sz="18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Saya,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Drive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Bersama,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Dibagikan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Kepada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Saya,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Melihat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Kapasitas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Penyimpanan,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Mengelola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Drive,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Mengupload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File,</a:t>
            </a:r>
            <a:r>
              <a:rPr dirty="0" sz="18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Berbagi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Folder,</a:t>
            </a:r>
            <a:r>
              <a:rPr dirty="0" sz="18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Berbagi</a:t>
            </a:r>
            <a:r>
              <a:rPr dirty="0" sz="18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File,</a:t>
            </a:r>
            <a:r>
              <a:rPr dirty="0" sz="18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Berbagi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Folder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File,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Pengaturan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Drive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7868" y="3363467"/>
            <a:ext cx="3023870" cy="10090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dirty="0" sz="6000" spc="-20">
                <a:latin typeface="Arial MT"/>
                <a:cs typeface="Arial MT"/>
              </a:rPr>
              <a:t>DEMO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45">
                <a:solidFill>
                  <a:srgbClr val="2F5DBE"/>
                </a:solidFill>
                <a:latin typeface="Tahoma"/>
                <a:cs typeface="Tahoma"/>
              </a:rPr>
              <a:t>Memulai</a:t>
            </a:r>
            <a:r>
              <a:rPr dirty="0" sz="2800" spc="-14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60">
                <a:solidFill>
                  <a:srgbClr val="2F5DBE"/>
                </a:solidFill>
                <a:latin typeface="Tahoma"/>
                <a:cs typeface="Tahoma"/>
              </a:rPr>
              <a:t>Drive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4876" y="908078"/>
            <a:ext cx="2622804" cy="393062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70508" y="1221435"/>
            <a:ext cx="3467100" cy="2342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681990" indent="-349250">
              <a:lnSpc>
                <a:spcPct val="100000"/>
              </a:lnSpc>
              <a:spcBef>
                <a:spcPts val="95"/>
              </a:spcBef>
              <a:buFont typeface="Times New Roman"/>
              <a:buChar char="●"/>
              <a:tabLst>
                <a:tab pos="361315" algn="l"/>
              </a:tabLst>
            </a:pP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Layanan</a:t>
            </a:r>
            <a:r>
              <a:rPr dirty="0" sz="1900" spc="-4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110">
                <a:solidFill>
                  <a:srgbClr val="253138"/>
                </a:solidFill>
                <a:latin typeface="Trebuchet MS"/>
                <a:cs typeface="Trebuchet MS"/>
              </a:rPr>
              <a:t>google</a:t>
            </a:r>
            <a:r>
              <a:rPr dirty="0" sz="1900" spc="-9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yang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digunakan</a:t>
            </a:r>
            <a:r>
              <a:rPr dirty="0" sz="1900" spc="-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untuk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penyimpanan</a:t>
            </a:r>
            <a:r>
              <a:rPr dirty="0" sz="1900" spc="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online</a:t>
            </a:r>
            <a:endParaRPr sz="1900">
              <a:latin typeface="Trebuchet MS"/>
              <a:cs typeface="Trebuchet MS"/>
            </a:endParaRPr>
          </a:p>
          <a:p>
            <a:pPr marL="361315" marR="5080" indent="-349250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Bisa</a:t>
            </a:r>
            <a:r>
              <a:rPr dirty="0" sz="1900" spc="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diakses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melalui</a:t>
            </a:r>
            <a:r>
              <a:rPr dirty="0" sz="1900" spc="2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link </a:t>
            </a:r>
            <a:r>
              <a:rPr dirty="0" u="sng" sz="1900" spc="55" b="1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Trebuchet MS"/>
                <a:cs typeface="Trebuchet MS"/>
                <a:hlinkClick r:id="rId3"/>
              </a:rPr>
              <a:t>https://</a:t>
            </a:r>
            <a:r>
              <a:rPr dirty="0" u="sng" sz="1900" spc="55" b="1">
                <a:solidFill>
                  <a:srgbClr val="253138"/>
                </a:solidFill>
                <a:uFill>
                  <a:solidFill>
                    <a:srgbClr val="253138"/>
                  </a:solidFill>
                </a:uFill>
                <a:latin typeface="Trebuchet MS"/>
                <a:cs typeface="Trebuchet MS"/>
              </a:rPr>
              <a:t>drive.google.com</a:t>
            </a:r>
            <a:r>
              <a:rPr dirty="0" sz="1900" spc="55" b="1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atau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4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tab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baru</a:t>
            </a:r>
            <a:r>
              <a:rPr dirty="0" sz="1900" spc="-4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253138"/>
                </a:solidFill>
                <a:latin typeface="Trebuchet MS"/>
                <a:cs typeface="Trebuchet MS"/>
              </a:rPr>
              <a:t>pada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browser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chrome</a:t>
            </a:r>
            <a:r>
              <a:rPr dirty="0" sz="1900" spc="-8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-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&gt;</a:t>
            </a:r>
            <a:r>
              <a:rPr dirty="0" sz="1900" spc="-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icon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-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&gt;</a:t>
            </a:r>
            <a:r>
              <a:rPr dirty="0" sz="1900" spc="-1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0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 b="1">
                <a:solidFill>
                  <a:srgbClr val="253138"/>
                </a:solidFill>
                <a:latin typeface="Trebuchet MS"/>
                <a:cs typeface="Trebuchet MS"/>
              </a:rPr>
              <a:t>Drive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8434" y="2997707"/>
            <a:ext cx="256599" cy="2569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Drive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55">
                <a:solidFill>
                  <a:srgbClr val="2F5DBE"/>
                </a:solidFill>
                <a:latin typeface="Tahoma"/>
                <a:cs typeface="Tahoma"/>
              </a:rPr>
              <a:t>Saya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0076" y="1350263"/>
            <a:ext cx="2918460" cy="303403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12342" y="1439672"/>
            <a:ext cx="3417570" cy="176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Berisi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 file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0">
                <a:solidFill>
                  <a:srgbClr val="253138"/>
                </a:solidFill>
                <a:latin typeface="Trebuchet MS"/>
                <a:cs typeface="Trebuchet MS"/>
              </a:rPr>
              <a:t>dan</a:t>
            </a:r>
            <a:r>
              <a:rPr dirty="0" sz="1900" spc="-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folder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diupload</a:t>
            </a:r>
            <a:r>
              <a:rPr dirty="0" sz="1900" spc="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atau</a:t>
            </a:r>
            <a:r>
              <a:rPr dirty="0" sz="1900" spc="10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disinkronkan</a:t>
            </a:r>
            <a:endParaRPr sz="1900">
              <a:latin typeface="Trebuchet MS"/>
              <a:cs typeface="Trebuchet MS"/>
            </a:endParaRPr>
          </a:p>
          <a:p>
            <a:pPr marL="361315" marR="109220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r>
              <a:rPr dirty="0" sz="1900" spc="-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Google</a:t>
            </a:r>
            <a:r>
              <a:rPr dirty="0" sz="1900" spc="-8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253138"/>
                </a:solidFill>
                <a:latin typeface="Trebuchet MS"/>
                <a:cs typeface="Trebuchet MS"/>
              </a:rPr>
              <a:t>Dokumen,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Spreadsheet,</a:t>
            </a:r>
            <a:r>
              <a:rPr dirty="0" sz="1900" spc="2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Slide</a:t>
            </a:r>
            <a:r>
              <a:rPr dirty="0" sz="1900" spc="2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5">
                <a:solidFill>
                  <a:srgbClr val="253138"/>
                </a:solidFill>
                <a:latin typeface="Trebuchet MS"/>
                <a:cs typeface="Trebuchet MS"/>
              </a:rPr>
              <a:t>dan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Formulir</a:t>
            </a:r>
            <a:r>
              <a:rPr dirty="0" sz="1900" spc="-4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r>
              <a:rPr dirty="0" sz="1900" spc="-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telah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dibuat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61315" algn="l"/>
              </a:tabLst>
            </a:pP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Penyimpanan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 milik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individu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823" y="433914"/>
            <a:ext cx="7339330" cy="229870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79880" marR="544195">
              <a:lnSpc>
                <a:spcPct val="114999"/>
              </a:lnSpc>
              <a:spcBef>
                <a:spcPts val="105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Mengajar</a:t>
            </a:r>
            <a:r>
              <a:rPr dirty="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Menggunakan Teknologi</a:t>
            </a:r>
          </a:p>
          <a:p>
            <a:pPr algn="just" marL="12700" marR="5080">
              <a:lnSpc>
                <a:spcPct val="114999"/>
              </a:lnSpc>
              <a:spcBef>
                <a:spcPts val="500"/>
              </a:spcBef>
            </a:pPr>
            <a:r>
              <a:rPr dirty="0" sz="1800">
                <a:solidFill>
                  <a:srgbClr val="000000"/>
                </a:solidFill>
              </a:rPr>
              <a:t>Teknologi</a:t>
            </a:r>
            <a:r>
              <a:rPr dirty="0" sz="1800" spc="5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dapat</a:t>
            </a:r>
            <a:r>
              <a:rPr dirty="0" sz="1800" spc="7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membantu</a:t>
            </a:r>
            <a:r>
              <a:rPr dirty="0" sz="1800" spc="8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Anda</a:t>
            </a:r>
            <a:r>
              <a:rPr dirty="0" sz="1800" spc="6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mengajar</a:t>
            </a:r>
            <a:r>
              <a:rPr dirty="0" sz="1800" spc="7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dengan</a:t>
            </a:r>
            <a:r>
              <a:rPr dirty="0" sz="1800" spc="7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membuat</a:t>
            </a:r>
            <a:r>
              <a:rPr dirty="0" sz="1800" spc="7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pelajaran </a:t>
            </a:r>
            <a:r>
              <a:rPr dirty="0" sz="1800">
                <a:solidFill>
                  <a:srgbClr val="000000"/>
                </a:solidFill>
              </a:rPr>
              <a:t>menjadi</a:t>
            </a:r>
            <a:r>
              <a:rPr dirty="0" sz="1800" spc="10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lebih</a:t>
            </a:r>
            <a:r>
              <a:rPr dirty="0" sz="1800" spc="5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menarik,</a:t>
            </a:r>
            <a:r>
              <a:rPr dirty="0" sz="1800" spc="15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membuat</a:t>
            </a:r>
            <a:r>
              <a:rPr dirty="0" sz="1800" spc="10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referensi</a:t>
            </a:r>
            <a:r>
              <a:rPr dirty="0" sz="1800" spc="15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hebat</a:t>
            </a:r>
            <a:r>
              <a:rPr dirty="0" sz="1800" spc="10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yang</a:t>
            </a:r>
            <a:r>
              <a:rPr dirty="0" sz="1800" spc="10">
                <a:solidFill>
                  <a:srgbClr val="000000"/>
                </a:solidFill>
              </a:rPr>
              <a:t>  </a:t>
            </a:r>
            <a:r>
              <a:rPr dirty="0" sz="1800">
                <a:solidFill>
                  <a:srgbClr val="000000"/>
                </a:solidFill>
              </a:rPr>
              <a:t>lebih</a:t>
            </a:r>
            <a:r>
              <a:rPr dirty="0" sz="1800" spc="10">
                <a:solidFill>
                  <a:srgbClr val="000000"/>
                </a:solidFill>
              </a:rPr>
              <a:t>  </a:t>
            </a:r>
            <a:r>
              <a:rPr dirty="0" sz="1800" spc="-10">
                <a:solidFill>
                  <a:srgbClr val="000000"/>
                </a:solidFill>
              </a:rPr>
              <a:t>mudah </a:t>
            </a:r>
            <a:r>
              <a:rPr dirty="0" sz="1800">
                <a:solidFill>
                  <a:srgbClr val="000000"/>
                </a:solidFill>
              </a:rPr>
              <a:t>diakses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oleh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siswa,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dan,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tentu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saja,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menghemat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waktu </a:t>
            </a:r>
            <a:r>
              <a:rPr dirty="0" sz="1800" spc="-10">
                <a:solidFill>
                  <a:srgbClr val="000000"/>
                </a:solidFill>
              </a:rPr>
              <a:t>Anda.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896823" y="3022832"/>
            <a:ext cx="7339330" cy="1602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95"/>
              </a:spcBef>
            </a:pP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20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dapat</a:t>
            </a:r>
            <a:r>
              <a:rPr dirty="0" sz="1800" spc="204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204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mudah</a:t>
            </a:r>
            <a:r>
              <a:rPr dirty="0" sz="1800" spc="204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204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presentasi</a:t>
            </a:r>
            <a:r>
              <a:rPr dirty="0" sz="1800" spc="210">
                <a:latin typeface="Arial MT"/>
                <a:cs typeface="Arial MT"/>
              </a:rPr>
              <a:t>   </a:t>
            </a:r>
            <a:r>
              <a:rPr dirty="0" sz="1800">
                <a:latin typeface="Arial MT"/>
                <a:cs typeface="Arial MT"/>
              </a:rPr>
              <a:t>baru</a:t>
            </a:r>
            <a:r>
              <a:rPr dirty="0" sz="1800" spc="204">
                <a:latin typeface="Arial MT"/>
                <a:cs typeface="Arial MT"/>
              </a:rPr>
              <a:t>   </a:t>
            </a:r>
            <a:r>
              <a:rPr dirty="0" sz="1800" spc="-25">
                <a:latin typeface="Arial MT"/>
                <a:cs typeface="Arial MT"/>
              </a:rPr>
              <a:t>dan </a:t>
            </a:r>
            <a:r>
              <a:rPr dirty="0" sz="1800">
                <a:latin typeface="Arial MT"/>
                <a:cs typeface="Arial MT"/>
              </a:rPr>
              <a:t>membagikannya</a:t>
            </a:r>
            <a:r>
              <a:rPr dirty="0" sz="1800" spc="2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kepada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siswa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2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pengajar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seluruh </a:t>
            </a:r>
            <a:r>
              <a:rPr dirty="0" sz="1800">
                <a:latin typeface="Arial MT"/>
                <a:cs typeface="Arial MT"/>
              </a:rPr>
              <a:t>dunia.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Baik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sedang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berada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Jakarta</a:t>
            </a:r>
            <a:r>
              <a:rPr dirty="0" sz="1800" spc="22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laptop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maupun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Paris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smartphone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3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selalu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memiliki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akses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alat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40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sama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membantu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memberikan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petunjuk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terbaik.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03" y="496823"/>
            <a:ext cx="1225296" cy="12252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Drive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40">
                <a:solidFill>
                  <a:srgbClr val="2F5DBE"/>
                </a:solidFill>
                <a:latin typeface="Tahoma"/>
                <a:cs typeface="Tahoma"/>
              </a:rPr>
              <a:t>Bersama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2342" y="1439672"/>
            <a:ext cx="3601085" cy="321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Tempat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bersama</a:t>
            </a:r>
            <a:r>
              <a:rPr dirty="0" sz="1900" spc="4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r>
              <a:rPr dirty="0" sz="1900" spc="2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dapat </a:t>
            </a:r>
            <a:r>
              <a:rPr dirty="0" sz="1900" spc="55">
                <a:solidFill>
                  <a:srgbClr val="253138"/>
                </a:solidFill>
                <a:latin typeface="Trebuchet MS"/>
                <a:cs typeface="Trebuchet MS"/>
              </a:rPr>
              <a:t>digunakan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tim</a:t>
            </a:r>
            <a:r>
              <a:rPr dirty="0" sz="1900" spc="-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untuk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menyimpan,</a:t>
            </a:r>
            <a:r>
              <a:rPr dirty="0" sz="1900" spc="29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menelusuri,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serta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100">
                <a:solidFill>
                  <a:srgbClr val="253138"/>
                </a:solidFill>
                <a:latin typeface="Trebuchet MS"/>
                <a:cs typeface="Trebuchet MS"/>
              </a:rPr>
              <a:t>mengakses</a:t>
            </a:r>
            <a:r>
              <a:rPr dirty="0" sz="1900" spc="-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253138"/>
                </a:solidFill>
                <a:latin typeface="Trebuchet MS"/>
                <a:cs typeface="Trebuchet MS"/>
              </a:rPr>
              <a:t>mereka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253138"/>
                </a:solidFill>
                <a:latin typeface="Trebuchet MS"/>
                <a:cs typeface="Trebuchet MS"/>
              </a:rPr>
              <a:t>mana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saja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1315" algn="l"/>
              </a:tabLst>
            </a:pP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Penyimpanan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 milik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5">
                <a:solidFill>
                  <a:srgbClr val="253138"/>
                </a:solidFill>
                <a:latin typeface="Trebuchet MS"/>
                <a:cs typeface="Trebuchet MS"/>
              </a:rPr>
              <a:t>tim</a:t>
            </a:r>
            <a:endParaRPr sz="1900">
              <a:latin typeface="Trebuchet MS"/>
              <a:cs typeface="Trebuchet MS"/>
            </a:endParaRPr>
          </a:p>
          <a:p>
            <a:pPr marL="361315" marR="228600" indent="-349250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Anda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100">
                <a:solidFill>
                  <a:srgbClr val="253138"/>
                </a:solidFill>
                <a:latin typeface="Trebuchet MS"/>
                <a:cs typeface="Trebuchet MS"/>
              </a:rPr>
              <a:t>sedang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mengerjakan project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atau</a:t>
            </a:r>
            <a:r>
              <a:rPr dirty="0" sz="1900" spc="-4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acara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dengan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sekelompok</a:t>
            </a:r>
            <a:r>
              <a:rPr dirty="0" sz="1900" spc="-5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orang</a:t>
            </a:r>
            <a:r>
              <a:rPr dirty="0" sz="1900" spc="-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yang 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semuanya</a:t>
            </a:r>
            <a:r>
              <a:rPr dirty="0" sz="1900" spc="-4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253138"/>
                </a:solidFill>
                <a:latin typeface="Trebuchet MS"/>
                <a:cs typeface="Trebuchet MS"/>
              </a:rPr>
              <a:t>memerlukan 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akses</a:t>
            </a:r>
            <a:r>
              <a:rPr dirty="0" sz="1900" spc="-8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ke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sama.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2476" y="996695"/>
            <a:ext cx="3275076" cy="349453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00">
                <a:solidFill>
                  <a:srgbClr val="2F5DBE"/>
                </a:solidFill>
                <a:latin typeface="Tahoma"/>
                <a:cs typeface="Tahoma"/>
              </a:rPr>
              <a:t>Dibagikan</a:t>
            </a:r>
            <a:r>
              <a:rPr dirty="0" sz="2800" spc="-9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30">
                <a:solidFill>
                  <a:srgbClr val="2F5DBE"/>
                </a:solidFill>
                <a:latin typeface="Tahoma"/>
                <a:cs typeface="Tahoma"/>
              </a:rPr>
              <a:t>kepada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75">
                <a:solidFill>
                  <a:srgbClr val="2F5DBE"/>
                </a:solidFill>
                <a:latin typeface="Tahoma"/>
                <a:cs typeface="Tahoma"/>
              </a:rPr>
              <a:t>saya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2342" y="1439672"/>
            <a:ext cx="3420745" cy="2052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Berisi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 file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0">
                <a:solidFill>
                  <a:srgbClr val="253138"/>
                </a:solidFill>
                <a:latin typeface="Trebuchet MS"/>
                <a:cs typeface="Trebuchet MS"/>
              </a:rPr>
              <a:t>dan</a:t>
            </a:r>
            <a:r>
              <a:rPr dirty="0" sz="1900" spc="-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folder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dibagikan</a:t>
            </a:r>
            <a:endParaRPr sz="1900">
              <a:latin typeface="Trebuchet MS"/>
              <a:cs typeface="Trebuchet MS"/>
            </a:endParaRPr>
          </a:p>
          <a:p>
            <a:pPr marL="361315" marR="5080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r>
              <a:rPr dirty="0" sz="1900" spc="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r>
              <a:rPr dirty="0" sz="1900" spc="3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dibagikan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melalui link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yang</a:t>
            </a:r>
            <a:r>
              <a:rPr dirty="0" sz="1900" spc="-9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telah</a:t>
            </a:r>
            <a:r>
              <a:rPr dirty="0" sz="1900" spc="-9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dibuka</a:t>
            </a:r>
            <a:endParaRPr sz="1900">
              <a:latin typeface="Trebuchet MS"/>
              <a:cs typeface="Trebuchet MS"/>
            </a:endParaRPr>
          </a:p>
          <a:p>
            <a:pPr marL="361315" marR="99695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 spc="70">
                <a:solidFill>
                  <a:srgbClr val="253138"/>
                </a:solidFill>
                <a:latin typeface="Trebuchet MS"/>
                <a:cs typeface="Trebuchet MS"/>
              </a:rPr>
              <a:t>Akan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40">
                <a:solidFill>
                  <a:srgbClr val="253138"/>
                </a:solidFill>
                <a:latin typeface="Trebuchet MS"/>
                <a:cs typeface="Trebuchet MS"/>
              </a:rPr>
              <a:t>terlihat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5">
                <a:solidFill>
                  <a:srgbClr val="253138"/>
                </a:solidFill>
                <a:latin typeface="Trebuchet MS"/>
                <a:cs typeface="Trebuchet MS"/>
              </a:rPr>
              <a:t>tanggal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file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dibagikan, pemilik</a:t>
            </a:r>
            <a:r>
              <a:rPr dirty="0" sz="1900" spc="-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95">
                <a:solidFill>
                  <a:srgbClr val="253138"/>
                </a:solidFill>
                <a:latin typeface="Trebuchet MS"/>
                <a:cs typeface="Trebuchet MS"/>
              </a:rPr>
              <a:t>file,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45">
                <a:solidFill>
                  <a:srgbClr val="253138"/>
                </a:solidFill>
                <a:latin typeface="Trebuchet MS"/>
                <a:cs typeface="Trebuchet MS"/>
              </a:rPr>
              <a:t>dan </a:t>
            </a:r>
            <a:r>
              <a:rPr dirty="0" sz="1900" spc="-25">
                <a:solidFill>
                  <a:srgbClr val="253138"/>
                </a:solidFill>
                <a:latin typeface="Trebuchet MS"/>
                <a:cs typeface="Trebuchet MS"/>
              </a:rPr>
              <a:t>jenis</a:t>
            </a:r>
            <a:r>
              <a:rPr dirty="0" sz="1900" spc="-10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dokumen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323" y="938783"/>
            <a:ext cx="2887979" cy="36438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90">
                <a:solidFill>
                  <a:srgbClr val="2F5DBE"/>
                </a:solidFill>
                <a:latin typeface="Tahoma"/>
                <a:cs typeface="Tahoma"/>
              </a:rPr>
              <a:t>Melihat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55">
                <a:solidFill>
                  <a:srgbClr val="2F5DBE"/>
                </a:solidFill>
                <a:latin typeface="Tahoma"/>
                <a:cs typeface="Tahoma"/>
              </a:rPr>
              <a:t>Kapasitas</a:t>
            </a:r>
            <a:r>
              <a:rPr dirty="0" sz="2800" spc="-13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20">
                <a:solidFill>
                  <a:srgbClr val="2F5DBE"/>
                </a:solidFill>
                <a:latin typeface="Tahoma"/>
                <a:cs typeface="Tahoma"/>
              </a:rPr>
              <a:t>Penyimpanan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986027"/>
            <a:ext cx="6937248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538" y="753872"/>
            <a:ext cx="7282180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Untuk</a:t>
            </a:r>
            <a:r>
              <a:rPr dirty="0" sz="1900" spc="-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melihat</a:t>
            </a:r>
            <a:r>
              <a:rPr dirty="0" sz="1900" spc="-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detail</a:t>
            </a:r>
            <a:r>
              <a:rPr dirty="0" sz="1900" spc="-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kapasitas</a:t>
            </a:r>
            <a:r>
              <a:rPr dirty="0" sz="1900" spc="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penyimpanan</a:t>
            </a:r>
            <a:r>
              <a:rPr dirty="0" sz="1900" spc="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bisa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100">
                <a:solidFill>
                  <a:srgbClr val="253138"/>
                </a:solidFill>
                <a:latin typeface="Trebuchet MS"/>
                <a:cs typeface="Trebuchet MS"/>
              </a:rPr>
              <a:t>mengakses</a:t>
            </a:r>
            <a:r>
              <a:rPr dirty="0" sz="1900" spc="-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link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berikut</a:t>
            </a:r>
            <a:r>
              <a:rPr dirty="0" sz="1900" spc="-12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u="sng" sz="1900" spc="75" b="1">
                <a:uFill>
                  <a:solidFill>
                    <a:srgbClr val="3E3E3E"/>
                  </a:solidFill>
                </a:uFill>
                <a:latin typeface="Trebuchet MS"/>
                <a:cs typeface="Trebuchet MS"/>
                <a:hlinkClick r:id="rId2"/>
              </a:rPr>
              <a:t>https://drive.google.com/settings/storage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847" y="1432560"/>
            <a:ext cx="6801611" cy="334365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80">
                <a:solidFill>
                  <a:srgbClr val="2F5DBE"/>
                </a:solidFill>
                <a:latin typeface="Tahoma"/>
                <a:cs typeface="Tahoma"/>
              </a:rPr>
              <a:t>Mengelola</a:t>
            </a:r>
            <a:r>
              <a:rPr dirty="0" sz="2800" spc="-16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F5DBE"/>
                </a:solidFill>
                <a:latin typeface="Tahoma"/>
                <a:cs typeface="Tahoma"/>
              </a:rPr>
              <a:t>Drive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9942" y="1439672"/>
            <a:ext cx="3561715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  <a:tab pos="2731770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30" b="1">
                <a:solidFill>
                  <a:srgbClr val="253138"/>
                </a:solidFill>
                <a:latin typeface="Trebuchet MS"/>
                <a:cs typeface="Trebuchet MS"/>
              </a:rPr>
              <a:t>Baru</a:t>
            </a:r>
            <a:r>
              <a:rPr dirty="0" sz="1900" b="1">
                <a:solidFill>
                  <a:srgbClr val="253138"/>
                </a:solidFill>
                <a:latin typeface="Trebuchet MS"/>
                <a:cs typeface="Trebuchet MS"/>
              </a:rPr>
              <a:t>	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-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&gt;</a:t>
            </a:r>
            <a:r>
              <a:rPr dirty="0" sz="1900" spc="-1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Pilih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 spc="-10" b="1">
                <a:solidFill>
                  <a:srgbClr val="253138"/>
                </a:solidFill>
                <a:latin typeface="Trebuchet MS"/>
                <a:cs typeface="Trebuchet MS"/>
              </a:rPr>
              <a:t>Folder</a:t>
            </a:r>
            <a:endParaRPr sz="1900">
              <a:latin typeface="Trebuchet MS"/>
              <a:cs typeface="Trebuchet MS"/>
            </a:endParaRPr>
          </a:p>
          <a:p>
            <a:pPr marL="361315" marR="5080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 spc="85">
                <a:solidFill>
                  <a:srgbClr val="253138"/>
                </a:solidFill>
                <a:latin typeface="Trebuchet MS"/>
                <a:cs typeface="Trebuchet MS"/>
              </a:rPr>
              <a:t>Masukkan</a:t>
            </a:r>
            <a:r>
              <a:rPr dirty="0" sz="1900" spc="-6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253138"/>
                </a:solidFill>
                <a:latin typeface="Trebuchet MS"/>
                <a:cs typeface="Trebuchet MS"/>
              </a:rPr>
              <a:t>nama</a:t>
            </a:r>
            <a:r>
              <a:rPr dirty="0" sz="1900" spc="-50">
                <a:solidFill>
                  <a:srgbClr val="253138"/>
                </a:solidFill>
                <a:latin typeface="Trebuchet MS"/>
                <a:cs typeface="Trebuchet MS"/>
              </a:rPr>
              <a:t> project,</a:t>
            </a:r>
            <a:r>
              <a:rPr dirty="0" sz="1900" spc="-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lalu klik</a:t>
            </a:r>
            <a:r>
              <a:rPr dirty="0" sz="1900" spc="-10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Buat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696967" y="925067"/>
            <a:ext cx="4058920" cy="3348990"/>
            <a:chOff x="4696967" y="925067"/>
            <a:chExt cx="4058920" cy="33489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6967" y="925067"/>
              <a:ext cx="4058412" cy="334851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708903" y="1091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5">
                  <a:moveTo>
                    <a:pt x="202692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2" y="405383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1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08903" y="1091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5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4" y="202691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2" y="405383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1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986425" y="2991611"/>
            <a:ext cx="3353435" cy="1691005"/>
            <a:chOff x="986425" y="2991611"/>
            <a:chExt cx="3353435" cy="16910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425" y="3397213"/>
              <a:ext cx="3353146" cy="128499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356103" y="2996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3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56103" y="2996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4">
                  <a:moveTo>
                    <a:pt x="0" y="202692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1" y="0"/>
                  </a:lnTo>
                  <a:lnTo>
                    <a:pt x="249149" y="5356"/>
                  </a:lnTo>
                  <a:lnTo>
                    <a:pt x="291806" y="20611"/>
                  </a:lnTo>
                  <a:lnTo>
                    <a:pt x="329441" y="44547"/>
                  </a:lnTo>
                  <a:lnTo>
                    <a:pt x="360836" y="75942"/>
                  </a:lnTo>
                  <a:lnTo>
                    <a:pt x="384772" y="113577"/>
                  </a:lnTo>
                  <a:lnTo>
                    <a:pt x="400027" y="156234"/>
                  </a:lnTo>
                  <a:lnTo>
                    <a:pt x="405383" y="202692"/>
                  </a:lnTo>
                  <a:lnTo>
                    <a:pt x="400027" y="249149"/>
                  </a:lnTo>
                  <a:lnTo>
                    <a:pt x="384772" y="291806"/>
                  </a:lnTo>
                  <a:lnTo>
                    <a:pt x="360836" y="329441"/>
                  </a:lnTo>
                  <a:lnTo>
                    <a:pt x="329441" y="360836"/>
                  </a:lnTo>
                  <a:lnTo>
                    <a:pt x="291806" y="384772"/>
                  </a:lnTo>
                  <a:lnTo>
                    <a:pt x="249149" y="400027"/>
                  </a:lnTo>
                  <a:lnTo>
                    <a:pt x="202691" y="405384"/>
                  </a:lnTo>
                  <a:lnTo>
                    <a:pt x="156234" y="400027"/>
                  </a:lnTo>
                  <a:lnTo>
                    <a:pt x="113577" y="384772"/>
                  </a:lnTo>
                  <a:lnTo>
                    <a:pt x="75942" y="360836"/>
                  </a:lnTo>
                  <a:lnTo>
                    <a:pt x="44547" y="329441"/>
                  </a:lnTo>
                  <a:lnTo>
                    <a:pt x="20611" y="291806"/>
                  </a:lnTo>
                  <a:lnTo>
                    <a:pt x="5356" y="249149"/>
                  </a:lnTo>
                  <a:lnTo>
                    <a:pt x="0" y="202692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847715" y="1168653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94279" y="307428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9904" y="1370075"/>
            <a:ext cx="1199388" cy="4754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50">
                <a:solidFill>
                  <a:srgbClr val="2F5DBE"/>
                </a:solidFill>
                <a:latin typeface="Tahoma"/>
                <a:cs typeface="Tahoma"/>
              </a:rPr>
              <a:t>Mengupload</a:t>
            </a:r>
            <a:r>
              <a:rPr dirty="0" sz="2800" spc="-15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File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2342" y="1439672"/>
            <a:ext cx="3288665" cy="1763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  <a:tab pos="2794000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30" b="1">
                <a:solidFill>
                  <a:srgbClr val="253138"/>
                </a:solidFill>
                <a:latin typeface="Trebuchet MS"/>
                <a:cs typeface="Trebuchet MS"/>
              </a:rPr>
              <a:t>Baru</a:t>
            </a:r>
            <a:r>
              <a:rPr dirty="0" sz="1900" b="1">
                <a:solidFill>
                  <a:srgbClr val="253138"/>
                </a:solidFill>
                <a:latin typeface="Trebuchet MS"/>
                <a:cs typeface="Trebuchet MS"/>
              </a:rPr>
              <a:t>	</a:t>
            </a:r>
            <a:r>
              <a:rPr dirty="0" sz="1900" spc="95">
                <a:solidFill>
                  <a:srgbClr val="253138"/>
                </a:solidFill>
                <a:latin typeface="Trebuchet MS"/>
                <a:cs typeface="Trebuchet MS"/>
              </a:rPr>
              <a:t>-</a:t>
            </a:r>
            <a:r>
              <a:rPr dirty="0" sz="1900" spc="-50">
                <a:solidFill>
                  <a:srgbClr val="253138"/>
                </a:solidFill>
                <a:latin typeface="Trebuchet MS"/>
                <a:cs typeface="Trebuchet MS"/>
              </a:rPr>
              <a:t>&gt;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 spc="80" b="1">
                <a:solidFill>
                  <a:srgbClr val="253138"/>
                </a:solidFill>
                <a:latin typeface="Trebuchet MS"/>
                <a:cs typeface="Trebuchet MS"/>
              </a:rPr>
              <a:t>Upload</a:t>
            </a:r>
            <a:r>
              <a:rPr dirty="0" sz="1900" spc="-120" b="1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 b="1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endParaRPr sz="1900">
              <a:latin typeface="Trebuchet MS"/>
              <a:cs typeface="Trebuchet MS"/>
            </a:endParaRPr>
          </a:p>
          <a:p>
            <a:pPr marL="361315" marR="5080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</a:t>
            </a:r>
            <a:r>
              <a:rPr dirty="0" sz="1900" spc="1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komputer</a:t>
            </a:r>
            <a:r>
              <a:rPr dirty="0" sz="1900" spc="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5">
                <a:solidFill>
                  <a:srgbClr val="253138"/>
                </a:solidFill>
                <a:latin typeface="Trebuchet MS"/>
                <a:cs typeface="Trebuchet MS"/>
              </a:rPr>
              <a:t>pilih</a:t>
            </a:r>
            <a:r>
              <a:rPr dirty="0" sz="1900" spc="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yang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akan</a:t>
            </a:r>
            <a:r>
              <a:rPr dirty="0" sz="1900" spc="1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di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5">
                <a:solidFill>
                  <a:srgbClr val="253138"/>
                </a:solidFill>
                <a:latin typeface="Trebuchet MS"/>
                <a:cs typeface="Trebuchet MS"/>
              </a:rPr>
              <a:t>upload</a:t>
            </a:r>
            <a:endParaRPr sz="1900">
              <a:latin typeface="Trebuchet MS"/>
              <a:cs typeface="Trebuchet MS"/>
            </a:endParaRPr>
          </a:p>
          <a:p>
            <a:pPr marL="361315" marR="371475" indent="-349250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 spc="120">
                <a:solidFill>
                  <a:srgbClr val="253138"/>
                </a:solidFill>
                <a:latin typeface="Trebuchet MS"/>
                <a:cs typeface="Trebuchet MS"/>
              </a:rPr>
              <a:t>Tunggu</a:t>
            </a:r>
            <a:r>
              <a:rPr dirty="0" sz="1900" spc="-5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sampai</a:t>
            </a:r>
            <a:r>
              <a:rPr dirty="0" sz="1900" spc="-5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proses </a:t>
            </a:r>
            <a:r>
              <a:rPr dirty="0" sz="1900" spc="65">
                <a:solidFill>
                  <a:srgbClr val="253138"/>
                </a:solidFill>
                <a:latin typeface="Trebuchet MS"/>
                <a:cs typeface="Trebuchet MS"/>
              </a:rPr>
              <a:t>upload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selesai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2896" y="1252727"/>
            <a:ext cx="3896867" cy="33421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19" y="3561588"/>
            <a:ext cx="3534155" cy="1104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8504" y="1293875"/>
            <a:ext cx="1199388" cy="4754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37515"/>
            <a:ext cx="2566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35">
                <a:solidFill>
                  <a:srgbClr val="2F5DBE"/>
                </a:solidFill>
                <a:latin typeface="Tahoma"/>
                <a:cs typeface="Tahoma"/>
              </a:rPr>
              <a:t>Berbagi</a:t>
            </a:r>
            <a:r>
              <a:rPr dirty="0" sz="2800" spc="-14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85">
                <a:solidFill>
                  <a:srgbClr val="2F5DBE"/>
                </a:solidFill>
                <a:latin typeface="Tahoma"/>
                <a:cs typeface="Tahoma"/>
              </a:rPr>
              <a:t>Folder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3808" y="48590"/>
            <a:ext cx="216217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1315" algn="l"/>
              </a:tabLst>
            </a:pPr>
            <a:r>
              <a:rPr dirty="0" sz="1900" spc="-300">
                <a:solidFill>
                  <a:srgbClr val="253138"/>
                </a:solidFill>
                <a:latin typeface="Trebuchet MS"/>
                <a:cs typeface="Trebuchet MS"/>
              </a:rPr>
              <a:t>1.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	</a:t>
            </a:r>
            <a:r>
              <a:rPr dirty="0" sz="1900" spc="120">
                <a:solidFill>
                  <a:srgbClr val="253138"/>
                </a:solidFill>
                <a:latin typeface="Trebuchet MS"/>
                <a:cs typeface="Trebuchet MS"/>
              </a:rPr>
              <a:t>Masuk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5">
                <a:solidFill>
                  <a:srgbClr val="253138"/>
                </a:solidFill>
                <a:latin typeface="Trebuchet MS"/>
                <a:cs typeface="Trebuchet MS"/>
              </a:rPr>
              <a:t>ke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folder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3808" y="338709"/>
            <a:ext cx="281622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8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0">
                <a:solidFill>
                  <a:srgbClr val="253138"/>
                </a:solidFill>
                <a:latin typeface="Trebuchet MS"/>
                <a:cs typeface="Trebuchet MS"/>
              </a:rPr>
              <a:t>pada</a:t>
            </a:r>
            <a:r>
              <a:rPr dirty="0" sz="1900" spc="-5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253138"/>
                </a:solidFill>
                <a:latin typeface="Trebuchet MS"/>
                <a:cs typeface="Trebuchet MS"/>
              </a:rPr>
              <a:t>nama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folder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buAutoNum type="arabicPeriod" startAt="2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5" b="1">
                <a:solidFill>
                  <a:srgbClr val="253138"/>
                </a:solidFill>
                <a:latin typeface="Trebuchet MS"/>
                <a:cs typeface="Trebuchet MS"/>
              </a:rPr>
              <a:t>Bagikan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516" y="1069847"/>
            <a:ext cx="6172200" cy="37048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5603" y="201548"/>
            <a:ext cx="3608704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70">
                <a:solidFill>
                  <a:srgbClr val="253138"/>
                </a:solidFill>
                <a:latin typeface="Trebuchet MS"/>
                <a:cs typeface="Trebuchet MS"/>
              </a:rPr>
              <a:t>4.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Isi</a:t>
            </a:r>
            <a:r>
              <a:rPr dirty="0" sz="1900" spc="-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email</a:t>
            </a:r>
            <a:r>
              <a:rPr dirty="0" sz="1900" spc="-6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penerima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900" spc="-135">
                <a:solidFill>
                  <a:srgbClr val="253138"/>
                </a:solidFill>
                <a:latin typeface="Trebuchet MS"/>
                <a:cs typeface="Trebuchet MS"/>
              </a:rPr>
              <a:t>5,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 Tentukan</a:t>
            </a:r>
            <a:r>
              <a:rPr dirty="0" sz="1900" spc="5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hak</a:t>
            </a:r>
            <a:r>
              <a:rPr dirty="0" sz="1900" spc="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akses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penerima 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6,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 b="1">
                <a:solidFill>
                  <a:srgbClr val="253138"/>
                </a:solidFill>
                <a:latin typeface="Trebuchet MS"/>
                <a:cs typeface="Trebuchet MS"/>
              </a:rPr>
              <a:t>Kirim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263396"/>
            <a:ext cx="6598920" cy="29184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35">
                <a:solidFill>
                  <a:srgbClr val="2F5DBE"/>
                </a:solidFill>
                <a:latin typeface="Tahoma"/>
                <a:cs typeface="Tahoma"/>
              </a:rPr>
              <a:t>Berbagi</a:t>
            </a:r>
            <a:r>
              <a:rPr dirty="0" sz="2800" spc="-14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File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3067" y="769619"/>
            <a:ext cx="4760976" cy="399440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33652" y="1181811"/>
            <a:ext cx="253809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3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kanan</a:t>
            </a:r>
            <a:r>
              <a:rPr dirty="0" sz="1900" spc="-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253138"/>
                </a:solidFill>
                <a:latin typeface="Trebuchet MS"/>
                <a:cs typeface="Trebuchet MS"/>
              </a:rPr>
              <a:t>pada</a:t>
            </a:r>
            <a:r>
              <a:rPr dirty="0" sz="1900" spc="1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20">
                <a:solidFill>
                  <a:srgbClr val="253138"/>
                </a:solidFill>
                <a:latin typeface="Trebuchet MS"/>
                <a:cs typeface="Trebuchet MS"/>
              </a:rPr>
              <a:t>file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1315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55" b="1">
                <a:solidFill>
                  <a:srgbClr val="253138"/>
                </a:solidFill>
                <a:latin typeface="Trebuchet MS"/>
                <a:cs typeface="Trebuchet MS"/>
              </a:rPr>
              <a:t>Bagikan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37515"/>
            <a:ext cx="2068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35">
                <a:solidFill>
                  <a:srgbClr val="2F5DBE"/>
                </a:solidFill>
                <a:latin typeface="Tahoma"/>
                <a:cs typeface="Tahoma"/>
              </a:rPr>
              <a:t>Berbagi</a:t>
            </a:r>
            <a:r>
              <a:rPr dirty="0" sz="2800" spc="-14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File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5603" y="201548"/>
            <a:ext cx="228727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70">
                <a:solidFill>
                  <a:srgbClr val="253138"/>
                </a:solidFill>
                <a:latin typeface="Trebuchet MS"/>
                <a:cs typeface="Trebuchet MS"/>
              </a:rPr>
              <a:t>3.</a:t>
            </a:r>
            <a:r>
              <a:rPr dirty="0" sz="1900" spc="-9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Isi</a:t>
            </a:r>
            <a:r>
              <a:rPr dirty="0" sz="1900" spc="-8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email</a:t>
            </a:r>
            <a:r>
              <a:rPr dirty="0" sz="1900" spc="-70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penerima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05603" y="491109"/>
            <a:ext cx="3600450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251460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Tentukan</a:t>
            </a:r>
            <a:r>
              <a:rPr dirty="0" sz="1900" spc="7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hak</a:t>
            </a:r>
            <a:r>
              <a:rPr dirty="0" sz="1900" spc="5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80">
                <a:solidFill>
                  <a:srgbClr val="253138"/>
                </a:solidFill>
                <a:latin typeface="Trebuchet MS"/>
                <a:cs typeface="Trebuchet MS"/>
              </a:rPr>
              <a:t>akses</a:t>
            </a:r>
            <a:r>
              <a:rPr dirty="0" sz="1900" spc="25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>
                <a:solidFill>
                  <a:srgbClr val="253138"/>
                </a:solidFill>
                <a:latin typeface="Trebuchet MS"/>
                <a:cs typeface="Trebuchet MS"/>
              </a:rPr>
              <a:t>penerima</a:t>
            </a:r>
            <a:endParaRPr sz="1900">
              <a:latin typeface="Trebuchet MS"/>
              <a:cs typeface="Trebuchet MS"/>
            </a:endParaRPr>
          </a:p>
          <a:p>
            <a:pPr marL="251460" indent="-238760">
              <a:lnSpc>
                <a:spcPct val="100000"/>
              </a:lnSpc>
              <a:buAutoNum type="arabicPeriod" startAt="4"/>
              <a:tabLst>
                <a:tab pos="251460" algn="l"/>
              </a:tabLst>
            </a:pPr>
            <a:r>
              <a:rPr dirty="0" sz="1900">
                <a:solidFill>
                  <a:srgbClr val="253138"/>
                </a:solidFill>
                <a:latin typeface="Trebuchet MS"/>
                <a:cs typeface="Trebuchet MS"/>
              </a:rPr>
              <a:t>Klik</a:t>
            </a:r>
            <a:r>
              <a:rPr dirty="0" sz="1900" spc="-114">
                <a:solidFill>
                  <a:srgbClr val="253138"/>
                </a:solidFill>
                <a:latin typeface="Trebuchet MS"/>
                <a:cs typeface="Trebuchet MS"/>
              </a:rPr>
              <a:t> </a:t>
            </a:r>
            <a:r>
              <a:rPr dirty="0" sz="1900" spc="-10" b="1">
                <a:solidFill>
                  <a:srgbClr val="253138"/>
                </a:solidFill>
                <a:latin typeface="Trebuchet MS"/>
                <a:cs typeface="Trebuchet MS"/>
              </a:rPr>
              <a:t>Kirim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03" y="1263396"/>
            <a:ext cx="6598920" cy="2918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954" y="569467"/>
            <a:ext cx="4827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3B4043"/>
                </a:solidFill>
                <a:latin typeface="Arial"/>
                <a:cs typeface="Arial"/>
              </a:rPr>
              <a:t>Masalah Yang</a:t>
            </a:r>
            <a:r>
              <a:rPr dirty="0" spc="-1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3B4043"/>
                </a:solidFill>
                <a:latin typeface="Arial"/>
                <a:cs typeface="Arial"/>
              </a:rPr>
              <a:t>Dialami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391" y="1961388"/>
            <a:ext cx="1987295" cy="11963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6532" y="2030297"/>
            <a:ext cx="1823839" cy="11275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334" y="2095473"/>
            <a:ext cx="1725830" cy="94817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4118" y="3338906"/>
            <a:ext cx="174625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3175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Memori</a:t>
            </a:r>
            <a:r>
              <a:rPr dirty="0" sz="1500" spc="-1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B4043"/>
                </a:solidFill>
                <a:latin typeface="Arial"/>
                <a:cs typeface="Arial"/>
              </a:rPr>
              <a:t>perangkat laptop/smartphone </a:t>
            </a:r>
            <a:r>
              <a:rPr dirty="0" sz="1500">
                <a:solidFill>
                  <a:srgbClr val="3B4043"/>
                </a:solidFill>
                <a:latin typeface="Arial MT"/>
                <a:cs typeface="Arial MT"/>
              </a:rPr>
              <a:t>penuh</a:t>
            </a:r>
            <a:r>
              <a:rPr dirty="0" sz="1500" spc="-65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3B4043"/>
                </a:solidFill>
                <a:latin typeface="Arial MT"/>
                <a:cs typeface="Arial MT"/>
              </a:rPr>
              <a:t>karena pembelajaran</a:t>
            </a:r>
            <a:r>
              <a:rPr dirty="0" sz="1500">
                <a:solidFill>
                  <a:srgbClr val="3B4043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3B4043"/>
                </a:solidFill>
                <a:latin typeface="Arial MT"/>
                <a:cs typeface="Arial MT"/>
              </a:rPr>
              <a:t>online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96132" y="3338906"/>
            <a:ext cx="178244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Data</a:t>
            </a:r>
            <a:r>
              <a:rPr dirty="0" sz="1500" spc="-4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hilang</a:t>
            </a:r>
            <a:r>
              <a:rPr dirty="0" sz="1500" spc="-6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B4043"/>
                </a:solidFill>
                <a:latin typeface="Arial"/>
                <a:cs typeface="Arial"/>
              </a:rPr>
              <a:t>terkena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500" spc="-10" b="1">
                <a:solidFill>
                  <a:srgbClr val="3B4043"/>
                </a:solidFill>
                <a:latin typeface="Arial"/>
                <a:cs typeface="Arial"/>
              </a:rPr>
              <a:t>virus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6009" y="3363595"/>
            <a:ext cx="200469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Perangkat</a:t>
            </a:r>
            <a:r>
              <a:rPr dirty="0" sz="1500" spc="-5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lambat</a:t>
            </a:r>
            <a:r>
              <a:rPr dirty="0" sz="1500" spc="-6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3B4043"/>
                </a:solidFill>
                <a:latin typeface="Arial"/>
                <a:cs typeface="Arial"/>
              </a:rPr>
              <a:t>dan</a:t>
            </a:r>
            <a:endParaRPr sz="15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500" b="1">
                <a:solidFill>
                  <a:srgbClr val="3B4043"/>
                </a:solidFill>
                <a:latin typeface="Arial"/>
                <a:cs typeface="Arial"/>
              </a:rPr>
              <a:t>sulit</a:t>
            </a:r>
            <a:r>
              <a:rPr dirty="0" sz="1500" spc="-35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B4043"/>
                </a:solidFill>
                <a:latin typeface="Arial"/>
                <a:cs typeface="Arial"/>
              </a:rPr>
              <a:t>dikelola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2241" rIns="0" bIns="0" rtlCol="0" vert="horz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dirty="0" sz="2800" spc="135">
                <a:solidFill>
                  <a:srgbClr val="2F5DBE"/>
                </a:solidFill>
                <a:latin typeface="Tahoma"/>
                <a:cs typeface="Tahoma"/>
              </a:rPr>
              <a:t>Berbagi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95">
                <a:solidFill>
                  <a:srgbClr val="2F5DBE"/>
                </a:solidFill>
                <a:latin typeface="Tahoma"/>
                <a:cs typeface="Tahoma"/>
              </a:rPr>
              <a:t>Folder</a:t>
            </a:r>
            <a:r>
              <a:rPr dirty="0" sz="2800" spc="-155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35">
                <a:solidFill>
                  <a:srgbClr val="2F5DBE"/>
                </a:solidFill>
                <a:latin typeface="Tahoma"/>
                <a:cs typeface="Tahoma"/>
              </a:rPr>
              <a:t>dan</a:t>
            </a:r>
            <a:r>
              <a:rPr dirty="0" sz="2800" spc="-14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File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0" y="1112519"/>
            <a:ext cx="3153156" cy="1915667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14602" y="1208976"/>
          <a:ext cx="7143750" cy="3197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35"/>
                <a:gridCol w="2831465"/>
                <a:gridCol w="638175"/>
                <a:gridCol w="3303904"/>
              </a:tblGrid>
              <a:tr h="286385">
                <a:tc>
                  <a:txBody>
                    <a:bodyPr/>
                    <a:lstStyle/>
                    <a:p>
                      <a:pPr algn="ctr" marR="48260">
                        <a:lnSpc>
                          <a:spcPts val="2155"/>
                        </a:lnSpc>
                      </a:pPr>
                      <a:r>
                        <a:rPr dirty="0" sz="1900" spc="-25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55"/>
                        </a:lnSpc>
                      </a:pPr>
                      <a:r>
                        <a:rPr dirty="0" sz="1900" spc="80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Pengakses</a:t>
                      </a:r>
                      <a:r>
                        <a:rPr dirty="0" sz="1900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lihat-</a:t>
                      </a:r>
                      <a:r>
                        <a:rPr dirty="0" sz="1900" spc="-20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saja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80"/>
                        </a:lnSpc>
                      </a:pPr>
                      <a:r>
                        <a:rPr dirty="0" sz="1900" spc="7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User</a:t>
                      </a:r>
                      <a:r>
                        <a:rPr dirty="0" sz="1900" spc="-8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9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yang</a:t>
                      </a:r>
                      <a:r>
                        <a:rPr dirty="0" sz="1900" spc="-7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dibagikan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80"/>
                        </a:lnSpc>
                      </a:pPr>
                      <a:r>
                        <a:rPr dirty="0" sz="1900" spc="5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hanya</a:t>
                      </a:r>
                      <a:r>
                        <a:rPr dirty="0" sz="1900" spc="-3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bisa</a:t>
                      </a:r>
                      <a:r>
                        <a:rPr dirty="0" sz="1900" spc="-2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melihat</a:t>
                      </a:r>
                      <a:r>
                        <a:rPr dirty="0" sz="1900" spc="-3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33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80"/>
                        </a:lnSpc>
                      </a:pPr>
                      <a:r>
                        <a:rPr dirty="0" sz="1900" spc="-1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tidak</a:t>
                      </a:r>
                      <a:r>
                        <a:rPr dirty="0" sz="1900" spc="-2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bisa</a:t>
                      </a:r>
                      <a:r>
                        <a:rPr dirty="0" sz="1900" spc="-4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7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hapus</a:t>
                      </a:r>
                      <a:r>
                        <a:rPr dirty="0" sz="1900" spc="-3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4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dan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90"/>
                        </a:lnSpc>
                      </a:pPr>
                      <a:r>
                        <a:rPr dirty="0" sz="1900" spc="-2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edit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3705">
                <a:tc>
                  <a:txBody>
                    <a:bodyPr/>
                    <a:lstStyle/>
                    <a:p>
                      <a:pPr algn="ctr" marR="48260">
                        <a:lnSpc>
                          <a:spcPts val="2270"/>
                        </a:lnSpc>
                        <a:spcBef>
                          <a:spcPts val="1050"/>
                        </a:spcBef>
                      </a:pPr>
                      <a:r>
                        <a:rPr dirty="0" sz="1900" spc="-25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270"/>
                        </a:lnSpc>
                        <a:spcBef>
                          <a:spcPts val="1050"/>
                        </a:spcBef>
                      </a:pPr>
                      <a:r>
                        <a:rPr dirty="0" sz="1900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Pemberi</a:t>
                      </a:r>
                      <a:r>
                        <a:rPr dirty="0" sz="1900" spc="114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komentar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13335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80"/>
                        </a:lnSpc>
                      </a:pPr>
                      <a:r>
                        <a:rPr dirty="0" sz="1900" spc="7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User</a:t>
                      </a:r>
                      <a:r>
                        <a:rPr dirty="0" sz="1900" spc="-85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5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hanya</a:t>
                      </a:r>
                      <a:r>
                        <a:rPr dirty="0" sz="1900" spc="-6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bisa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190"/>
                        </a:lnSpc>
                      </a:pPr>
                      <a:r>
                        <a:rPr dirty="0" sz="1900" spc="-1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memberikan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1900" spc="-10">
                          <a:solidFill>
                            <a:srgbClr val="253138"/>
                          </a:solidFill>
                          <a:latin typeface="Trebuchet MS"/>
                          <a:cs typeface="Trebuchet MS"/>
                        </a:rPr>
                        <a:t>komentar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900" spc="-25" b="1">
                          <a:latin typeface="Trebuchet MS"/>
                          <a:cs typeface="Trebuchet MS"/>
                        </a:rPr>
                        <a:t>3.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900" spc="-10" b="1">
                          <a:latin typeface="Trebuchet MS"/>
                          <a:cs typeface="Trebuchet MS"/>
                        </a:rPr>
                        <a:t>Editor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97155">
                        <a:lnSpc>
                          <a:spcPts val="2270"/>
                        </a:lnSpc>
                      </a:pPr>
                      <a:r>
                        <a:rPr dirty="0" sz="1900" spc="75">
                          <a:latin typeface="Trebuchet MS"/>
                          <a:cs typeface="Trebuchet MS"/>
                        </a:rPr>
                        <a:t>User</a:t>
                      </a:r>
                      <a:r>
                        <a:rPr dirty="0" sz="19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dapat</a:t>
                      </a:r>
                      <a:r>
                        <a:rPr dirty="0" sz="19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10">
                          <a:latin typeface="Trebuchet MS"/>
                          <a:cs typeface="Trebuchet MS"/>
                        </a:rPr>
                        <a:t>mengedit,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9525"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155"/>
                        </a:lnSpc>
                      </a:pPr>
                      <a:r>
                        <a:rPr dirty="0" sz="1900" spc="95">
                          <a:latin typeface="Trebuchet MS"/>
                          <a:cs typeface="Trebuchet MS"/>
                        </a:rPr>
                        <a:t>mengubah</a:t>
                      </a:r>
                      <a:r>
                        <a:rPr dirty="0" sz="19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40">
                          <a:latin typeface="Trebuchet MS"/>
                          <a:cs typeface="Trebuchet MS"/>
                        </a:rPr>
                        <a:t>isi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folder</a:t>
                      </a:r>
                      <a:r>
                        <a:rPr dirty="0" sz="19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>
                          <a:latin typeface="Trebuchet MS"/>
                          <a:cs typeface="Trebuchet MS"/>
                        </a:rPr>
                        <a:t>atau</a:t>
                      </a:r>
                      <a:r>
                        <a:rPr dirty="0" sz="19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900" spc="-20">
                          <a:latin typeface="Trebuchet MS"/>
                          <a:cs typeface="Trebuchet MS"/>
                        </a:rPr>
                        <a:t>file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448" y="337515"/>
            <a:ext cx="30803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70">
                <a:solidFill>
                  <a:srgbClr val="2F5DBE"/>
                </a:solidFill>
                <a:latin typeface="Tahoma"/>
                <a:cs typeface="Tahoma"/>
              </a:rPr>
              <a:t>Pengaturan</a:t>
            </a:r>
            <a:r>
              <a:rPr dirty="0" sz="2800" spc="-80">
                <a:solidFill>
                  <a:srgbClr val="2F5DBE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F5DBE"/>
                </a:solidFill>
                <a:latin typeface="Tahoma"/>
                <a:cs typeface="Tahoma"/>
              </a:rPr>
              <a:t>Drive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1955292"/>
            <a:ext cx="7748016" cy="177807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25448" y="938529"/>
            <a:ext cx="635190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 spc="50">
                <a:latin typeface="Trebuchet MS"/>
                <a:cs typeface="Trebuchet MS"/>
              </a:rPr>
              <a:t>Untuk</a:t>
            </a:r>
            <a:r>
              <a:rPr dirty="0" sz="1900" spc="40">
                <a:latin typeface="Trebuchet MS"/>
                <a:cs typeface="Trebuchet MS"/>
              </a:rPr>
              <a:t> </a:t>
            </a:r>
            <a:r>
              <a:rPr dirty="0" sz="1900" spc="100">
                <a:latin typeface="Trebuchet MS"/>
                <a:cs typeface="Trebuchet MS"/>
              </a:rPr>
              <a:t>mengakses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pengaturan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drive</a:t>
            </a:r>
            <a:r>
              <a:rPr dirty="0" sz="1900" spc="6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dapat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50">
                <a:latin typeface="Trebuchet MS"/>
                <a:cs typeface="Trebuchet MS"/>
              </a:rPr>
              <a:t>mengklik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icon </a:t>
            </a:r>
            <a:r>
              <a:rPr dirty="0" sz="1900" spc="-10">
                <a:latin typeface="Trebuchet MS"/>
                <a:cs typeface="Trebuchet MS"/>
              </a:rPr>
              <a:t>klik</a:t>
            </a:r>
            <a:r>
              <a:rPr dirty="0" sz="1900" spc="-135">
                <a:latin typeface="Trebuchet MS"/>
                <a:cs typeface="Trebuchet MS"/>
              </a:rPr>
              <a:t> </a:t>
            </a:r>
            <a:r>
              <a:rPr dirty="0" sz="1900" spc="40" b="1">
                <a:latin typeface="Trebuchet MS"/>
                <a:cs typeface="Trebuchet MS"/>
              </a:rPr>
              <a:t>Setelan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83035" y="938529"/>
            <a:ext cx="54800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80">
                <a:latin typeface="Trebuchet MS"/>
                <a:cs typeface="Trebuchet MS"/>
              </a:rPr>
              <a:t>,</a:t>
            </a:r>
            <a:r>
              <a:rPr dirty="0" sz="1900" spc="-80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lalu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6056" y="1012189"/>
            <a:ext cx="190745" cy="20899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944880"/>
            <a:ext cx="6544056" cy="37277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3652" y="938529"/>
            <a:ext cx="6964680" cy="35007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marR="5080" indent="-3492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 b="1">
                <a:latin typeface="Trebuchet MS"/>
                <a:cs typeface="Trebuchet MS"/>
              </a:rPr>
              <a:t>Penyimpanan</a:t>
            </a:r>
            <a:r>
              <a:rPr dirty="0" sz="1900" spc="55" b="1">
                <a:latin typeface="Trebuchet MS"/>
                <a:cs typeface="Trebuchet MS"/>
              </a:rPr>
              <a:t> </a:t>
            </a:r>
            <a:r>
              <a:rPr dirty="0" sz="1900" spc="-350">
                <a:latin typeface="Trebuchet MS"/>
                <a:cs typeface="Trebuchet MS"/>
              </a:rPr>
              <a:t>: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Melihat</a:t>
            </a:r>
            <a:r>
              <a:rPr dirty="0" sz="1900" spc="4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kapasitas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-40">
                <a:latin typeface="Trebuchet MS"/>
                <a:cs typeface="Trebuchet MS"/>
              </a:rPr>
              <a:t>isi</a:t>
            </a:r>
            <a:r>
              <a:rPr dirty="0" sz="1900" spc="30">
                <a:latin typeface="Trebuchet MS"/>
                <a:cs typeface="Trebuchet MS"/>
              </a:rPr>
              <a:t> </a:t>
            </a:r>
            <a:r>
              <a:rPr dirty="0" sz="1900" spc="55">
                <a:latin typeface="Trebuchet MS"/>
                <a:cs typeface="Trebuchet MS"/>
              </a:rPr>
              <a:t>penyimpanan</a:t>
            </a:r>
            <a:r>
              <a:rPr dirty="0" sz="1900" spc="95">
                <a:latin typeface="Trebuchet MS"/>
                <a:cs typeface="Trebuchet MS"/>
              </a:rPr>
              <a:t> </a:t>
            </a:r>
            <a:r>
              <a:rPr dirty="0" sz="1900" spc="70">
                <a:latin typeface="Trebuchet MS"/>
                <a:cs typeface="Trebuchet MS"/>
              </a:rPr>
              <a:t>dan</a:t>
            </a:r>
            <a:r>
              <a:rPr dirty="0" sz="1900" spc="65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item </a:t>
            </a:r>
            <a:r>
              <a:rPr dirty="0" sz="1900" spc="95">
                <a:latin typeface="Trebuchet MS"/>
                <a:cs typeface="Trebuchet MS"/>
              </a:rPr>
              <a:t>yang</a:t>
            </a:r>
            <a:r>
              <a:rPr dirty="0" sz="1900" spc="-55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menghabiskan</a:t>
            </a:r>
            <a:r>
              <a:rPr dirty="0" sz="1900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ruang</a:t>
            </a:r>
            <a:r>
              <a:rPr dirty="0" sz="1900" spc="-40">
                <a:latin typeface="Trebuchet MS"/>
                <a:cs typeface="Trebuchet MS"/>
              </a:rPr>
              <a:t> </a:t>
            </a:r>
            <a:r>
              <a:rPr dirty="0" sz="1900" spc="40">
                <a:latin typeface="Trebuchet MS"/>
                <a:cs typeface="Trebuchet MS"/>
              </a:rPr>
              <a:t>penyimpanan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 b="1">
                <a:latin typeface="Trebuchet MS"/>
                <a:cs typeface="Trebuchet MS"/>
              </a:rPr>
              <a:t>Konversikan</a:t>
            </a:r>
            <a:r>
              <a:rPr dirty="0" sz="1900" spc="80" b="1">
                <a:latin typeface="Trebuchet MS"/>
                <a:cs typeface="Trebuchet MS"/>
              </a:rPr>
              <a:t> </a:t>
            </a:r>
            <a:r>
              <a:rPr dirty="0" sz="1900" b="1">
                <a:latin typeface="Trebuchet MS"/>
                <a:cs typeface="Trebuchet MS"/>
              </a:rPr>
              <a:t>file</a:t>
            </a:r>
            <a:r>
              <a:rPr dirty="0" sz="1900" spc="40" b="1">
                <a:latin typeface="Trebuchet MS"/>
                <a:cs typeface="Trebuchet MS"/>
              </a:rPr>
              <a:t> </a:t>
            </a:r>
            <a:r>
              <a:rPr dirty="0" sz="1900" b="1">
                <a:latin typeface="Trebuchet MS"/>
                <a:cs typeface="Trebuchet MS"/>
              </a:rPr>
              <a:t>upload:</a:t>
            </a:r>
            <a:r>
              <a:rPr dirty="0" sz="1900" spc="60" b="1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Mengkonversi</a:t>
            </a:r>
            <a:r>
              <a:rPr dirty="0" sz="1900" spc="9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secara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otomatis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>
                <a:latin typeface="Trebuchet MS"/>
                <a:cs typeface="Trebuchet MS"/>
              </a:rPr>
              <a:t>format</a:t>
            </a:r>
            <a:r>
              <a:rPr dirty="0" sz="1900" spc="-70">
                <a:latin typeface="Trebuchet MS"/>
                <a:cs typeface="Trebuchet MS"/>
              </a:rPr>
              <a:t> </a:t>
            </a:r>
            <a:r>
              <a:rPr dirty="0" sz="1900" spc="80">
                <a:latin typeface="Trebuchet MS"/>
                <a:cs typeface="Trebuchet MS"/>
              </a:rPr>
              <a:t>dokumen</a:t>
            </a:r>
            <a:r>
              <a:rPr dirty="0" sz="1900" spc="-6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office</a:t>
            </a:r>
            <a:r>
              <a:rPr dirty="0" sz="1900" spc="-90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ke</a:t>
            </a:r>
            <a:r>
              <a:rPr dirty="0" sz="1900" spc="-8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format</a:t>
            </a:r>
            <a:r>
              <a:rPr dirty="0" sz="1900" spc="-70">
                <a:latin typeface="Trebuchet MS"/>
                <a:cs typeface="Trebuchet MS"/>
              </a:rPr>
              <a:t> </a:t>
            </a:r>
            <a:r>
              <a:rPr dirty="0" sz="1900" spc="80">
                <a:latin typeface="Trebuchet MS"/>
                <a:cs typeface="Trebuchet MS"/>
              </a:rPr>
              <a:t>Google</a:t>
            </a:r>
            <a:r>
              <a:rPr dirty="0" sz="1900" spc="-90">
                <a:latin typeface="Trebuchet MS"/>
                <a:cs typeface="Trebuchet MS"/>
              </a:rPr>
              <a:t> </a:t>
            </a:r>
            <a:r>
              <a:rPr dirty="0" sz="1900" spc="90">
                <a:latin typeface="Trebuchet MS"/>
                <a:cs typeface="Trebuchet MS"/>
              </a:rPr>
              <a:t>Dokumen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61315" algn="l"/>
              </a:tabLst>
            </a:pPr>
            <a:r>
              <a:rPr dirty="0" sz="1900" b="1">
                <a:latin typeface="Trebuchet MS"/>
                <a:cs typeface="Trebuchet MS"/>
              </a:rPr>
              <a:t>Bahasa:</a:t>
            </a:r>
            <a:r>
              <a:rPr dirty="0" sz="1900" spc="-5" b="1">
                <a:latin typeface="Trebuchet MS"/>
                <a:cs typeface="Trebuchet MS"/>
              </a:rPr>
              <a:t> </a:t>
            </a:r>
            <a:r>
              <a:rPr dirty="0" sz="1900" spc="114">
                <a:latin typeface="Trebuchet MS"/>
                <a:cs typeface="Trebuchet MS"/>
              </a:rPr>
              <a:t>Mengubah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bahasa </a:t>
            </a:r>
            <a:r>
              <a:rPr dirty="0" sz="1900">
                <a:latin typeface="Trebuchet MS"/>
                <a:cs typeface="Trebuchet MS"/>
              </a:rPr>
              <a:t>utama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 spc="95">
                <a:latin typeface="Trebuchet MS"/>
                <a:cs typeface="Trebuchet MS"/>
              </a:rPr>
              <a:t>semua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layanan</a:t>
            </a:r>
            <a:r>
              <a:rPr dirty="0" sz="1900" spc="45">
                <a:latin typeface="Trebuchet MS"/>
                <a:cs typeface="Trebuchet MS"/>
              </a:rPr>
              <a:t> </a:t>
            </a:r>
            <a:r>
              <a:rPr dirty="0" sz="1900" spc="95">
                <a:latin typeface="Trebuchet MS"/>
                <a:cs typeface="Trebuchet MS"/>
              </a:rPr>
              <a:t>google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buAutoNum type="arabicPeriod" startAt="3"/>
              <a:tabLst>
                <a:tab pos="361315" algn="l"/>
              </a:tabLst>
            </a:pPr>
            <a:r>
              <a:rPr dirty="0" sz="1900" spc="-20" b="1">
                <a:latin typeface="Trebuchet MS"/>
                <a:cs typeface="Trebuchet MS"/>
              </a:rPr>
              <a:t>Offline:</a:t>
            </a:r>
            <a:r>
              <a:rPr dirty="0" sz="1900" spc="-25" b="1">
                <a:latin typeface="Trebuchet MS"/>
                <a:cs typeface="Trebuchet MS"/>
              </a:rPr>
              <a:t> </a:t>
            </a:r>
            <a:r>
              <a:rPr dirty="0" sz="1900" spc="90">
                <a:latin typeface="Trebuchet MS"/>
                <a:cs typeface="Trebuchet MS"/>
              </a:rPr>
              <a:t>Membuat</a:t>
            </a:r>
            <a:r>
              <a:rPr dirty="0" sz="1900" spc="-15">
                <a:latin typeface="Trebuchet MS"/>
                <a:cs typeface="Trebuchet MS"/>
              </a:rPr>
              <a:t> </a:t>
            </a:r>
            <a:r>
              <a:rPr dirty="0" sz="1900" spc="-280">
                <a:latin typeface="Trebuchet MS"/>
                <a:cs typeface="Trebuchet MS"/>
              </a:rPr>
              <a:t>,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membuka, </a:t>
            </a:r>
            <a:r>
              <a:rPr dirty="0" sz="1900" spc="70">
                <a:latin typeface="Trebuchet MS"/>
                <a:cs typeface="Trebuchet MS"/>
              </a:rPr>
              <a:t>dan</a:t>
            </a:r>
            <a:r>
              <a:rPr dirty="0" sz="1900" spc="-25">
                <a:latin typeface="Trebuchet MS"/>
                <a:cs typeface="Trebuchet MS"/>
              </a:rPr>
              <a:t> </a:t>
            </a:r>
            <a:r>
              <a:rPr dirty="0" sz="1900" spc="50">
                <a:latin typeface="Trebuchet MS"/>
                <a:cs typeface="Trebuchet MS"/>
              </a:rPr>
              <a:t>mengedit</a:t>
            </a:r>
            <a:r>
              <a:rPr dirty="0" sz="1900" spc="-5">
                <a:latin typeface="Trebuchet MS"/>
                <a:cs typeface="Trebuchet MS"/>
              </a:rPr>
              <a:t> </a:t>
            </a:r>
            <a:r>
              <a:rPr dirty="0" sz="1900" spc="-55">
                <a:latin typeface="Trebuchet MS"/>
                <a:cs typeface="Trebuchet MS"/>
              </a:rPr>
              <a:t>file</a:t>
            </a:r>
            <a:r>
              <a:rPr dirty="0" sz="1900" spc="-25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Google</a:t>
            </a:r>
            <a:endParaRPr sz="1900">
              <a:latin typeface="Trebuchet MS"/>
              <a:cs typeface="Trebuchet MS"/>
            </a:endParaRPr>
          </a:p>
          <a:p>
            <a:pPr marL="361315">
              <a:lnSpc>
                <a:spcPct val="100000"/>
              </a:lnSpc>
            </a:pPr>
            <a:r>
              <a:rPr dirty="0" sz="1900" spc="50">
                <a:latin typeface="Trebuchet MS"/>
                <a:cs typeface="Trebuchet MS"/>
              </a:rPr>
              <a:t>Dokumen,</a:t>
            </a:r>
            <a:r>
              <a:rPr dirty="0" sz="1900" spc="8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Spreadsheet,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dan</a:t>
            </a:r>
            <a:r>
              <a:rPr dirty="0" sz="1900" spc="9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Slide</a:t>
            </a:r>
            <a:r>
              <a:rPr dirty="0" sz="1900" spc="6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terbaru</a:t>
            </a:r>
            <a:r>
              <a:rPr dirty="0" sz="1900" spc="8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secara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offline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buAutoNum type="arabicPeriod" startAt="5"/>
              <a:tabLst>
                <a:tab pos="361315" algn="l"/>
              </a:tabLst>
            </a:pPr>
            <a:r>
              <a:rPr dirty="0" sz="1900" b="1">
                <a:latin typeface="Trebuchet MS"/>
                <a:cs typeface="Trebuchet MS"/>
              </a:rPr>
              <a:t>Kerapatan:</a:t>
            </a:r>
            <a:r>
              <a:rPr dirty="0" sz="1900" spc="-90" b="1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Mengatur</a:t>
            </a:r>
            <a:r>
              <a:rPr dirty="0" sz="1900" spc="-5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kerapatan</a:t>
            </a:r>
            <a:r>
              <a:rPr dirty="0" sz="1900" spc="-20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antar</a:t>
            </a:r>
            <a:r>
              <a:rPr dirty="0" sz="1900" spc="-5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item</a:t>
            </a:r>
            <a:r>
              <a:rPr dirty="0" sz="1900" spc="-4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di</a:t>
            </a:r>
            <a:r>
              <a:rPr dirty="0" sz="1900" spc="-50">
                <a:latin typeface="Trebuchet MS"/>
                <a:cs typeface="Trebuchet MS"/>
              </a:rPr>
              <a:t> </a:t>
            </a:r>
            <a:r>
              <a:rPr dirty="0" sz="1900" spc="105">
                <a:latin typeface="Trebuchet MS"/>
                <a:cs typeface="Trebuchet MS"/>
              </a:rPr>
              <a:t>google</a:t>
            </a:r>
            <a:r>
              <a:rPr dirty="0" sz="1900" spc="-7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drive</a:t>
            </a:r>
            <a:endParaRPr sz="1900">
              <a:latin typeface="Trebuchet MS"/>
              <a:cs typeface="Trebuchet MS"/>
            </a:endParaRPr>
          </a:p>
          <a:p>
            <a:pPr marL="361315" indent="-348615">
              <a:lnSpc>
                <a:spcPct val="100000"/>
              </a:lnSpc>
              <a:buAutoNum type="arabicPeriod" startAt="5"/>
              <a:tabLst>
                <a:tab pos="361315" algn="l"/>
              </a:tabLst>
            </a:pPr>
            <a:r>
              <a:rPr dirty="0" sz="1900" b="1">
                <a:latin typeface="Trebuchet MS"/>
                <a:cs typeface="Trebuchet MS"/>
              </a:rPr>
              <a:t>Saran:</a:t>
            </a:r>
            <a:r>
              <a:rPr dirty="0" sz="1900" spc="-90" b="1">
                <a:latin typeface="Trebuchet MS"/>
                <a:cs typeface="Trebuchet MS"/>
              </a:rPr>
              <a:t> </a:t>
            </a:r>
            <a:r>
              <a:rPr dirty="0" sz="1900" spc="95">
                <a:latin typeface="Trebuchet MS"/>
                <a:cs typeface="Trebuchet MS"/>
              </a:rPr>
              <a:t>-</a:t>
            </a:r>
            <a:r>
              <a:rPr dirty="0" sz="1900" spc="-45">
                <a:latin typeface="Trebuchet MS"/>
                <a:cs typeface="Trebuchet MS"/>
              </a:rPr>
              <a:t> </a:t>
            </a:r>
            <a:r>
              <a:rPr dirty="0" sz="1900" spc="90">
                <a:latin typeface="Trebuchet MS"/>
                <a:cs typeface="Trebuchet MS"/>
              </a:rPr>
              <a:t>Membuat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55">
                <a:latin typeface="Trebuchet MS"/>
                <a:cs typeface="Trebuchet MS"/>
              </a:rPr>
              <a:t>file </a:t>
            </a:r>
            <a:r>
              <a:rPr dirty="0" sz="1900" spc="95">
                <a:latin typeface="Trebuchet MS"/>
                <a:cs typeface="Trebuchet MS"/>
              </a:rPr>
              <a:t>yang</a:t>
            </a:r>
            <a:r>
              <a:rPr dirty="0" sz="1900" spc="-4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relevan</a:t>
            </a:r>
            <a:r>
              <a:rPr dirty="0" sz="1900" spc="-4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tersedia</a:t>
            </a:r>
            <a:r>
              <a:rPr dirty="0" sz="1900" spc="-40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di</a:t>
            </a:r>
            <a:r>
              <a:rPr dirty="0" sz="1900" spc="-40">
                <a:latin typeface="Trebuchet MS"/>
                <a:cs typeface="Trebuchet MS"/>
              </a:rPr>
              <a:t> </a:t>
            </a:r>
            <a:r>
              <a:rPr dirty="0" sz="1900" spc="80">
                <a:latin typeface="Trebuchet MS"/>
                <a:cs typeface="Trebuchet MS"/>
              </a:rPr>
              <a:t>akses</a:t>
            </a:r>
            <a:r>
              <a:rPr dirty="0" sz="1900" spc="-60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cepat</a:t>
            </a:r>
            <a:endParaRPr sz="1900">
              <a:latin typeface="Trebuchet MS"/>
              <a:cs typeface="Trebuchet MS"/>
            </a:endParaRPr>
          </a:p>
          <a:p>
            <a:pPr lvl="1" marL="1353820" indent="-163195">
              <a:lnSpc>
                <a:spcPct val="100000"/>
              </a:lnSpc>
              <a:buChar char="-"/>
              <a:tabLst>
                <a:tab pos="1353820" algn="l"/>
              </a:tabLst>
            </a:pPr>
            <a:r>
              <a:rPr dirty="0" sz="1900" spc="60">
                <a:latin typeface="Trebuchet MS"/>
                <a:cs typeface="Trebuchet MS"/>
              </a:rPr>
              <a:t>Menampilkan</a:t>
            </a:r>
            <a:r>
              <a:rPr dirty="0" sz="1900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orang</a:t>
            </a:r>
            <a:r>
              <a:rPr dirty="0" sz="1900" spc="-15">
                <a:latin typeface="Trebuchet MS"/>
                <a:cs typeface="Trebuchet MS"/>
              </a:rPr>
              <a:t> </a:t>
            </a:r>
            <a:r>
              <a:rPr dirty="0" sz="1900" spc="70">
                <a:latin typeface="Trebuchet MS"/>
                <a:cs typeface="Trebuchet MS"/>
              </a:rPr>
              <a:t>dan</a:t>
            </a:r>
            <a:r>
              <a:rPr dirty="0" sz="1900" spc="-10">
                <a:latin typeface="Trebuchet MS"/>
                <a:cs typeface="Trebuchet MS"/>
              </a:rPr>
              <a:t> </a:t>
            </a:r>
            <a:r>
              <a:rPr dirty="0" sz="1900" spc="-55">
                <a:latin typeface="Trebuchet MS"/>
                <a:cs typeface="Trebuchet MS"/>
              </a:rPr>
              <a:t>file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penting</a:t>
            </a:r>
            <a:r>
              <a:rPr dirty="0" sz="1900" spc="-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di</a:t>
            </a:r>
            <a:r>
              <a:rPr dirty="0" sz="1900" spc="-25">
                <a:latin typeface="Trebuchet MS"/>
                <a:cs typeface="Trebuchet MS"/>
              </a:rPr>
              <a:t> </a:t>
            </a:r>
            <a:r>
              <a:rPr dirty="0" sz="1900" spc="40">
                <a:latin typeface="Trebuchet MS"/>
                <a:cs typeface="Trebuchet MS"/>
              </a:rPr>
              <a:t>bagian</a:t>
            </a:r>
            <a:endParaRPr sz="1900">
              <a:latin typeface="Trebuchet MS"/>
              <a:cs typeface="Trebuchet MS"/>
            </a:endParaRPr>
          </a:p>
          <a:p>
            <a:pPr marL="1352550">
              <a:lnSpc>
                <a:spcPct val="100000"/>
              </a:lnSpc>
            </a:pPr>
            <a:r>
              <a:rPr dirty="0" sz="1900">
                <a:latin typeface="Trebuchet MS"/>
                <a:cs typeface="Trebuchet MS"/>
              </a:rPr>
              <a:t>Dibagikan</a:t>
            </a:r>
            <a:r>
              <a:rPr dirty="0" sz="1900" spc="165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kepada</a:t>
            </a:r>
            <a:r>
              <a:rPr dirty="0" sz="1900" spc="125">
                <a:latin typeface="Trebuchet MS"/>
                <a:cs typeface="Trebuchet MS"/>
              </a:rPr>
              <a:t> </a:t>
            </a:r>
            <a:r>
              <a:rPr dirty="0" sz="1900" spc="45">
                <a:latin typeface="Trebuchet MS"/>
                <a:cs typeface="Trebuchet MS"/>
              </a:rPr>
              <a:t>saya</a:t>
            </a:r>
            <a:endParaRPr sz="1900">
              <a:latin typeface="Trebuchet MS"/>
              <a:cs typeface="Trebuchet MS"/>
            </a:endParaRPr>
          </a:p>
          <a:p>
            <a:pPr lvl="1" marL="1391920" indent="-163195">
              <a:lnSpc>
                <a:spcPct val="100000"/>
              </a:lnSpc>
              <a:buChar char="-"/>
              <a:tabLst>
                <a:tab pos="1391920" algn="l"/>
              </a:tabLst>
            </a:pPr>
            <a:r>
              <a:rPr dirty="0" sz="1900">
                <a:latin typeface="Trebuchet MS"/>
                <a:cs typeface="Trebuchet MS"/>
              </a:rPr>
              <a:t>Menjadikan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-20">
                <a:latin typeface="Trebuchet MS"/>
                <a:cs typeface="Trebuchet MS"/>
              </a:rPr>
              <a:t>prioritas</a:t>
            </a:r>
            <a:r>
              <a:rPr dirty="0" sz="1900" spc="70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sebagai</a:t>
            </a:r>
            <a:r>
              <a:rPr dirty="0" sz="1900" spc="7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halaman</a:t>
            </a:r>
            <a:r>
              <a:rPr dirty="0" sz="1900" spc="95">
                <a:latin typeface="Trebuchet MS"/>
                <a:cs typeface="Trebuchet MS"/>
              </a:rPr>
              <a:t> </a:t>
            </a:r>
            <a:r>
              <a:rPr dirty="0" sz="1900" spc="-10">
                <a:latin typeface="Trebuchet MS"/>
                <a:cs typeface="Trebuchet MS"/>
              </a:rPr>
              <a:t>beranda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877" y="3524199"/>
            <a:ext cx="8152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Pertemuan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Virtual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Google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Meet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3435096"/>
              <a:ext cx="5826252" cy="170840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07619" y="3355725"/>
            <a:ext cx="5201285" cy="1579880"/>
          </a:xfrm>
          <a:prstGeom prst="rect">
            <a:avLst/>
          </a:prstGeom>
        </p:spPr>
        <p:txBody>
          <a:bodyPr wrap="square" lIns="0" tIns="2559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Apa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itu</a:t>
            </a:r>
            <a:r>
              <a:rPr dirty="0" sz="3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Meet?</a:t>
            </a:r>
            <a:endParaRPr sz="3200">
              <a:latin typeface="Arial"/>
              <a:cs typeface="Arial"/>
            </a:endParaRPr>
          </a:p>
          <a:p>
            <a:pPr marL="556260" marR="5080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latin typeface="Arial MT"/>
                <a:cs typeface="Arial MT"/>
              </a:rPr>
              <a:t>Terkadang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kita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tidak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dapat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bersama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siswa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atau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kolega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secara </a:t>
            </a:r>
            <a:r>
              <a:rPr dirty="0" sz="1200">
                <a:latin typeface="Arial MT"/>
                <a:cs typeface="Arial MT"/>
              </a:rPr>
              <a:t>langsung.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Menyelenggarakan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sesi Google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Meet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adalah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cara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terbaik </a:t>
            </a:r>
            <a:r>
              <a:rPr dirty="0" sz="1200">
                <a:latin typeface="Arial MT"/>
                <a:cs typeface="Arial MT"/>
              </a:rPr>
              <a:t>untuk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terhubung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dengan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siswa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atau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kolega.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Google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Meet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adalah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alat </a:t>
            </a:r>
            <a:r>
              <a:rPr dirty="0" sz="1200">
                <a:latin typeface="Arial MT"/>
                <a:cs typeface="Arial MT"/>
              </a:rPr>
              <a:t>untuk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membuat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bergabung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dengan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pertemuan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video.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175" rIns="0" bIns="0" rtlCol="0" vert="horz">
            <a:spAutoFit/>
          </a:bodyPr>
          <a:lstStyle/>
          <a:p>
            <a:pPr marL="2337435">
              <a:lnSpc>
                <a:spcPct val="100000"/>
              </a:lnSpc>
              <a:spcBef>
                <a:spcPts val="100"/>
              </a:spcBef>
            </a:pPr>
            <a:r>
              <a:rPr dirty="0"/>
              <a:t>Peserta</a:t>
            </a:r>
            <a:r>
              <a:rPr dirty="0" spc="-45"/>
              <a:t> </a:t>
            </a:r>
            <a:r>
              <a:rPr dirty="0" spc="-20"/>
              <a:t>Meet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9427" y="1127505"/>
            <a:ext cx="3220720" cy="12604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911860" algn="l"/>
                <a:tab pos="1585595" algn="l"/>
              </a:tabLst>
            </a:pP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Google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Meet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memungkinkan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74675" algn="l"/>
                <a:tab pos="1343025" algn="l"/>
                <a:tab pos="2085339" algn="l"/>
              </a:tabLst>
            </a:pP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100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untuk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bergabung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649605" algn="l"/>
                <a:tab pos="2010410" algn="l"/>
                <a:tab pos="2774315" algn="l"/>
              </a:tabLst>
            </a:pP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satu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pertemuan,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tetapi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juga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34283" y="1127505"/>
            <a:ext cx="711200" cy="126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4930" marR="5080" indent="-62865">
              <a:lnSpc>
                <a:spcPct val="150000"/>
              </a:lnSpc>
              <a:spcBef>
                <a:spcPts val="100"/>
              </a:spcBef>
            </a:pP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hingga dalam dapat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9427" y="2499486"/>
            <a:ext cx="3994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digunakan</a:t>
            </a:r>
            <a:r>
              <a:rPr dirty="0" sz="1800" spc="21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untuk</a:t>
            </a:r>
            <a:r>
              <a:rPr dirty="0" sz="1800" spc="204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grup</a:t>
            </a:r>
            <a:r>
              <a:rPr dirty="0" sz="1800" spc="2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800" spc="2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lebih</a:t>
            </a:r>
            <a:r>
              <a:rPr dirty="0" sz="1800" spc="20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kecil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49427" y="2773553"/>
            <a:ext cx="4699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atau juga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7808" y="2773553"/>
            <a:ext cx="7753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 marR="5715" indent="-12700">
              <a:lnSpc>
                <a:spcPct val="150100"/>
              </a:lnSpc>
              <a:spcBef>
                <a:spcPts val="100"/>
              </a:spcBef>
            </a:pP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bahkan dapat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31950" y="2773553"/>
            <a:ext cx="26123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8430">
              <a:lnSpc>
                <a:spcPct val="150100"/>
              </a:lnSpc>
              <a:spcBef>
                <a:spcPts val="100"/>
              </a:spcBef>
              <a:tabLst>
                <a:tab pos="949960" algn="l"/>
                <a:tab pos="1647825" algn="l"/>
                <a:tab pos="1685925" algn="l"/>
              </a:tabLst>
            </a:pP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empat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mata!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Pengajar berbagi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1800" spc="-3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layar	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komputer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9427" y="3597533"/>
            <a:ext cx="3994785" cy="84836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mereka</a:t>
            </a:r>
            <a:r>
              <a:rPr dirty="0" sz="1800" spc="28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800" spc="29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800" spc="28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lain</a:t>
            </a:r>
            <a:r>
              <a:rPr dirty="0" sz="1800" spc="30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800" spc="29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telah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bergabung</a:t>
            </a:r>
            <a:r>
              <a:rPr dirty="0" sz="1800" spc="-4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dalam</a:t>
            </a:r>
            <a:r>
              <a:rPr dirty="0" sz="18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panggilan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video.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9432" y="1210055"/>
            <a:ext cx="4334256" cy="327050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15544"/>
            <a:ext cx="7856855" cy="196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29585" marR="5080" indent="-2553335">
              <a:lnSpc>
                <a:spcPct val="100000"/>
              </a:lnSpc>
              <a:spcBef>
                <a:spcPts val="100"/>
              </a:spcBef>
            </a:pPr>
            <a:r>
              <a:rPr dirty="0"/>
              <a:t>Penggunaan</a:t>
            </a:r>
            <a:r>
              <a:rPr dirty="0" spc="-60"/>
              <a:t> </a:t>
            </a:r>
            <a:r>
              <a:rPr dirty="0"/>
              <a:t>Google</a:t>
            </a:r>
            <a:r>
              <a:rPr dirty="0" spc="-15"/>
              <a:t> </a:t>
            </a:r>
            <a:r>
              <a:rPr dirty="0"/>
              <a:t>Meet</a:t>
            </a:r>
            <a:r>
              <a:rPr dirty="0" spc="-25"/>
              <a:t> </a:t>
            </a:r>
            <a:r>
              <a:rPr dirty="0"/>
              <a:t>di</a:t>
            </a:r>
            <a:r>
              <a:rPr dirty="0" spc="-15"/>
              <a:t> </a:t>
            </a:r>
            <a:r>
              <a:rPr dirty="0" spc="-10"/>
              <a:t>Bidang Pendidikan</a:t>
            </a:r>
          </a:p>
          <a:p>
            <a:pPr algn="just" marL="12700" marR="3396615">
              <a:lnSpc>
                <a:spcPct val="100000"/>
              </a:lnSpc>
              <a:spcBef>
                <a:spcPts val="160"/>
              </a:spcBef>
            </a:pPr>
            <a:r>
              <a:rPr dirty="0" sz="1800"/>
              <a:t>Berikut</a:t>
            </a:r>
            <a:r>
              <a:rPr dirty="0" sz="1800" spc="240"/>
              <a:t> </a:t>
            </a:r>
            <a:r>
              <a:rPr dirty="0" sz="1800"/>
              <a:t>adalah</a:t>
            </a:r>
            <a:r>
              <a:rPr dirty="0" sz="1800" spc="240"/>
              <a:t> </a:t>
            </a:r>
            <a:r>
              <a:rPr dirty="0" sz="1800"/>
              <a:t>dua</a:t>
            </a:r>
            <a:r>
              <a:rPr dirty="0" sz="1800" spc="235"/>
              <a:t> </a:t>
            </a:r>
            <a:r>
              <a:rPr dirty="0" sz="1800"/>
              <a:t>cara</a:t>
            </a:r>
            <a:r>
              <a:rPr dirty="0" sz="1800" spc="240"/>
              <a:t> </a:t>
            </a:r>
            <a:r>
              <a:rPr dirty="0" sz="1800"/>
              <a:t>cepat</a:t>
            </a:r>
            <a:r>
              <a:rPr dirty="0" sz="1800" spc="240"/>
              <a:t> </a:t>
            </a:r>
            <a:r>
              <a:rPr dirty="0" sz="1800"/>
              <a:t>dan</a:t>
            </a:r>
            <a:r>
              <a:rPr dirty="0" sz="1800" spc="240"/>
              <a:t> </a:t>
            </a:r>
            <a:r>
              <a:rPr dirty="0" sz="1800" spc="-10"/>
              <a:t>mudah </a:t>
            </a:r>
            <a:r>
              <a:rPr dirty="0" sz="1800"/>
              <a:t>untuk</a:t>
            </a:r>
            <a:r>
              <a:rPr dirty="0" sz="1800" spc="235"/>
              <a:t> </a:t>
            </a:r>
            <a:r>
              <a:rPr dirty="0" sz="1800"/>
              <a:t>menggunakan</a:t>
            </a:r>
            <a:r>
              <a:rPr dirty="0" sz="1800" spc="235"/>
              <a:t> </a:t>
            </a:r>
            <a:r>
              <a:rPr dirty="0" sz="1800"/>
              <a:t>Google</a:t>
            </a:r>
            <a:r>
              <a:rPr dirty="0" sz="1800" spc="250"/>
              <a:t> </a:t>
            </a:r>
            <a:r>
              <a:rPr dirty="0" sz="1800"/>
              <a:t>Meet</a:t>
            </a:r>
            <a:r>
              <a:rPr dirty="0" sz="1800" spc="245"/>
              <a:t> </a:t>
            </a:r>
            <a:r>
              <a:rPr dirty="0" sz="1800" spc="-10"/>
              <a:t>sebagai </a:t>
            </a:r>
            <a:r>
              <a:rPr dirty="0" sz="1800"/>
              <a:t>bagian</a:t>
            </a:r>
            <a:r>
              <a:rPr dirty="0" sz="1800" spc="-10"/>
              <a:t> </a:t>
            </a:r>
            <a:r>
              <a:rPr dirty="0" sz="1800"/>
              <a:t>dari</a:t>
            </a:r>
            <a:r>
              <a:rPr dirty="0" sz="1800" spc="-30"/>
              <a:t> </a:t>
            </a:r>
            <a:r>
              <a:rPr dirty="0" sz="1800"/>
              <a:t>tugas</a:t>
            </a:r>
            <a:r>
              <a:rPr dirty="0" sz="1800" spc="-15"/>
              <a:t> </a:t>
            </a:r>
            <a:r>
              <a:rPr dirty="0" sz="1800" spc="-20"/>
              <a:t>Anda.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551789" y="2707004"/>
            <a:ext cx="43510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4965" marR="5080" indent="-342900">
              <a:lnSpc>
                <a:spcPct val="100000"/>
              </a:lnSpc>
              <a:spcBef>
                <a:spcPts val="100"/>
              </a:spcBef>
              <a:buChar char="●"/>
              <a:tabLst>
                <a:tab pos="354965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Memberikan</a:t>
            </a:r>
            <a:r>
              <a:rPr dirty="0" sz="1800" spc="425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pelajaran</a:t>
            </a:r>
            <a:r>
              <a:rPr dirty="0" sz="1800" spc="42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tatap</a:t>
            </a:r>
            <a:r>
              <a:rPr dirty="0" sz="1800" spc="425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muka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virtual</a:t>
            </a:r>
            <a:r>
              <a:rPr dirty="0" sz="1800" spc="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baik</a:t>
            </a:r>
            <a:r>
              <a:rPr dirty="0" sz="1800" spc="8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secara</a:t>
            </a:r>
            <a:r>
              <a:rPr dirty="0" sz="1800" spc="7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1:1,</a:t>
            </a:r>
            <a:r>
              <a:rPr dirty="0" sz="1800" spc="8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800" spc="7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seluruh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kelas,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atau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banyak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peserta.</a:t>
            </a:r>
            <a:endParaRPr sz="1800">
              <a:latin typeface="Arial MT"/>
              <a:cs typeface="Arial MT"/>
            </a:endParaRPr>
          </a:p>
          <a:p>
            <a:pPr algn="just" marL="354965" marR="5080" indent="-342900">
              <a:lnSpc>
                <a:spcPct val="100000"/>
              </a:lnSpc>
              <a:buChar char="●"/>
              <a:tabLst>
                <a:tab pos="354965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Membuat</a:t>
            </a:r>
            <a:r>
              <a:rPr dirty="0" sz="1800" spc="495">
                <a:solidFill>
                  <a:srgbClr val="3E3E3E"/>
                </a:solidFill>
                <a:latin typeface="Arial MT"/>
                <a:cs typeface="Arial MT"/>
              </a:rPr>
              <a:t> 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pertemuan</a:t>
            </a:r>
            <a:r>
              <a:rPr dirty="0" sz="1800" spc="490">
                <a:solidFill>
                  <a:srgbClr val="3E3E3E"/>
                </a:solidFill>
                <a:latin typeface="Arial MT"/>
                <a:cs typeface="Arial MT"/>
              </a:rPr>
              <a:t> 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800" spc="495">
                <a:solidFill>
                  <a:srgbClr val="3E3E3E"/>
                </a:solidFill>
                <a:latin typeface="Arial MT"/>
                <a:cs typeface="Arial MT"/>
              </a:rPr>
              <a:t>  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sesi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pelatihan</a:t>
            </a:r>
            <a:r>
              <a:rPr dirty="0" sz="1800" spc="47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virtual</a:t>
            </a:r>
            <a:r>
              <a:rPr dirty="0" sz="1800" spc="48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dengan</a:t>
            </a:r>
            <a:r>
              <a:rPr dirty="0" sz="1800" spc="48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kolega</a:t>
            </a:r>
            <a:r>
              <a:rPr dirty="0" sz="1800" spc="4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yang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bekerja</a:t>
            </a:r>
            <a:r>
              <a:rPr dirty="0" sz="1800" spc="25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dari</a:t>
            </a:r>
            <a:r>
              <a:rPr dirty="0" sz="1800" spc="26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tempat</a:t>
            </a:r>
            <a:r>
              <a:rPr dirty="0" sz="1800" spc="254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lain</a:t>
            </a:r>
            <a:r>
              <a:rPr dirty="0" sz="1800" spc="254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atau</a:t>
            </a:r>
            <a:r>
              <a:rPr dirty="0" sz="1800" spc="250">
                <a:solidFill>
                  <a:srgbClr val="3E3E3E"/>
                </a:solidFill>
                <a:latin typeface="Arial MT"/>
                <a:cs typeface="Arial MT"/>
              </a:rPr>
              <a:t> 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dari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rumah.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6632" y="1687067"/>
            <a:ext cx="3692651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4225" rIns="0" bIns="0" rtlCol="0" vert="horz">
            <a:spAutoFit/>
          </a:bodyPr>
          <a:lstStyle/>
          <a:p>
            <a:pPr marL="1322070">
              <a:lnSpc>
                <a:spcPct val="100000"/>
              </a:lnSpc>
              <a:spcBef>
                <a:spcPts val="100"/>
              </a:spcBef>
            </a:pPr>
            <a:r>
              <a:rPr dirty="0"/>
              <a:t>Membuka</a:t>
            </a:r>
            <a:r>
              <a:rPr dirty="0" spc="-55"/>
              <a:t> </a:t>
            </a:r>
            <a:r>
              <a:rPr dirty="0"/>
              <a:t>Google</a:t>
            </a:r>
            <a:r>
              <a:rPr dirty="0" spc="-25"/>
              <a:t> </a:t>
            </a:r>
            <a:r>
              <a:rPr dirty="0" spc="-20"/>
              <a:t>Meet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9564" y="1224870"/>
            <a:ext cx="3310890" cy="2994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02590" marR="5080" indent="-390525">
              <a:lnSpc>
                <a:spcPct val="114999"/>
              </a:lnSpc>
              <a:spcBef>
                <a:spcPts val="105"/>
              </a:spcBef>
              <a:buAutoNum type="arabicPeriod"/>
              <a:tabLst>
                <a:tab pos="402590" algn="l"/>
              </a:tabLst>
            </a:pPr>
            <a:r>
              <a:rPr dirty="0" sz="1800" b="1">
                <a:latin typeface="Arial"/>
                <a:cs typeface="Arial"/>
              </a:rPr>
              <a:t>Cara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memulai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sesi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Meet,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buka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browser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buka</a:t>
            </a:r>
            <a:r>
              <a:rPr dirty="0" sz="1800" spc="-10">
                <a:latin typeface="Arial MT"/>
                <a:cs typeface="Arial MT"/>
              </a:rPr>
              <a:t> halaman </a:t>
            </a:r>
            <a:r>
              <a:rPr dirty="0" sz="1800">
                <a:latin typeface="Arial MT"/>
                <a:cs typeface="Arial MT"/>
              </a:rPr>
              <a:t>beranda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(seperti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di </a:t>
            </a:r>
            <a:r>
              <a:rPr dirty="0" sz="1800">
                <a:latin typeface="Arial MT"/>
                <a:cs typeface="Arial MT"/>
              </a:rPr>
              <a:t>pelajaran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sebelumnya).</a:t>
            </a:r>
            <a:r>
              <a:rPr dirty="0" sz="1800" spc="-20">
                <a:latin typeface="Arial MT"/>
                <a:cs typeface="Arial MT"/>
              </a:rPr>
              <a:t> Klik </a:t>
            </a:r>
            <a:r>
              <a:rPr dirty="0" sz="1800" b="1">
                <a:latin typeface="Arial"/>
                <a:cs typeface="Arial"/>
              </a:rPr>
              <a:t>peluncur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aplikasi</a:t>
            </a:r>
            <a:r>
              <a:rPr dirty="0" sz="1800" spc="-10" b="1">
                <a:latin typeface="Arial"/>
                <a:cs typeface="Arial"/>
              </a:rPr>
              <a:t> Google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klik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20" b="1">
                <a:latin typeface="Arial"/>
                <a:cs typeface="Arial"/>
              </a:rPr>
              <a:t>Meet</a:t>
            </a:r>
            <a:r>
              <a:rPr dirty="0" sz="1800" spc="-2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410209" marR="391795" indent="-342900">
              <a:lnSpc>
                <a:spcPct val="114999"/>
              </a:lnSpc>
              <a:spcBef>
                <a:spcPts val="1010"/>
              </a:spcBef>
              <a:buAutoNum type="arabicPeriod"/>
              <a:tabLst>
                <a:tab pos="410209" algn="l"/>
              </a:tabLst>
            </a:pPr>
            <a:r>
              <a:rPr dirty="0" sz="1800" b="1">
                <a:latin typeface="Arial"/>
                <a:cs typeface="Arial"/>
              </a:rPr>
              <a:t>Cara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Gunakan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link </a:t>
            </a:r>
            <a:r>
              <a:rPr dirty="0" sz="1800" spc="-10">
                <a:latin typeface="Arial MT"/>
                <a:cs typeface="Arial MT"/>
              </a:rPr>
              <a:t>https://meet.google.com/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137659" y="1434083"/>
            <a:ext cx="4589145" cy="2717800"/>
            <a:chOff x="4137659" y="1434083"/>
            <a:chExt cx="4589145" cy="27178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3137" y="1443227"/>
              <a:ext cx="4494142" cy="26036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42231" y="1438655"/>
              <a:ext cx="4579620" cy="2708275"/>
            </a:xfrm>
            <a:custGeom>
              <a:avLst/>
              <a:gdLst/>
              <a:ahLst/>
              <a:cxnLst/>
              <a:rect l="l" t="t" r="r" b="b"/>
              <a:pathLst>
                <a:path w="4579620" h="2708275">
                  <a:moveTo>
                    <a:pt x="0" y="2708148"/>
                  </a:moveTo>
                  <a:lnTo>
                    <a:pt x="4579620" y="2708148"/>
                  </a:lnTo>
                  <a:lnTo>
                    <a:pt x="4579620" y="0"/>
                  </a:lnTo>
                  <a:lnTo>
                    <a:pt x="0" y="0"/>
                  </a:lnTo>
                  <a:lnTo>
                    <a:pt x="0" y="2708148"/>
                  </a:lnTo>
                  <a:close/>
                </a:path>
              </a:pathLst>
            </a:custGeom>
            <a:ln w="9144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Tampilan</a:t>
            </a:r>
            <a:r>
              <a:rPr dirty="0" spc="-50"/>
              <a:t> </a:t>
            </a:r>
            <a:r>
              <a:rPr dirty="0"/>
              <a:t>Awal</a:t>
            </a:r>
            <a:r>
              <a:rPr dirty="0" spc="-35"/>
              <a:t> </a:t>
            </a:r>
            <a:r>
              <a:rPr dirty="0"/>
              <a:t>Google</a:t>
            </a:r>
            <a:r>
              <a:rPr dirty="0" spc="-20"/>
              <a:t> Meet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3734" y="1020269"/>
            <a:ext cx="8171815" cy="3819525"/>
            <a:chOff x="573734" y="1020269"/>
            <a:chExt cx="8171815" cy="38195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033" y="1843227"/>
              <a:ext cx="3680420" cy="19569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9" y="1863852"/>
              <a:ext cx="3599688" cy="18775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734" y="1020269"/>
              <a:ext cx="3343758" cy="381924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040892"/>
              <a:ext cx="3262884" cy="373989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732915" y="2779522"/>
              <a:ext cx="3372485" cy="996950"/>
            </a:xfrm>
            <a:custGeom>
              <a:avLst/>
              <a:gdLst/>
              <a:ahLst/>
              <a:cxnLst/>
              <a:rect l="l" t="t" r="r" b="b"/>
              <a:pathLst>
                <a:path w="3372485" h="996950">
                  <a:moveTo>
                    <a:pt x="3257261" y="36688"/>
                  </a:moveTo>
                  <a:lnTo>
                    <a:pt x="0" y="959865"/>
                  </a:lnTo>
                  <a:lnTo>
                    <a:pt x="10414" y="996441"/>
                  </a:lnTo>
                  <a:lnTo>
                    <a:pt x="3267647" y="73399"/>
                  </a:lnTo>
                  <a:lnTo>
                    <a:pt x="3257261" y="36688"/>
                  </a:lnTo>
                  <a:close/>
                </a:path>
                <a:path w="3372485" h="996950">
                  <a:moveTo>
                    <a:pt x="3364007" y="31495"/>
                  </a:moveTo>
                  <a:lnTo>
                    <a:pt x="3275584" y="31495"/>
                  </a:lnTo>
                  <a:lnTo>
                    <a:pt x="3285998" y="68198"/>
                  </a:lnTo>
                  <a:lnTo>
                    <a:pt x="3267647" y="73399"/>
                  </a:lnTo>
                  <a:lnTo>
                    <a:pt x="3277997" y="109981"/>
                  </a:lnTo>
                  <a:lnTo>
                    <a:pt x="3364007" y="31495"/>
                  </a:lnTo>
                  <a:close/>
                </a:path>
                <a:path w="3372485" h="996950">
                  <a:moveTo>
                    <a:pt x="3275584" y="31495"/>
                  </a:moveTo>
                  <a:lnTo>
                    <a:pt x="3257261" y="36688"/>
                  </a:lnTo>
                  <a:lnTo>
                    <a:pt x="3267647" y="73399"/>
                  </a:lnTo>
                  <a:lnTo>
                    <a:pt x="3285998" y="68198"/>
                  </a:lnTo>
                  <a:lnTo>
                    <a:pt x="3275584" y="31495"/>
                  </a:lnTo>
                  <a:close/>
                </a:path>
                <a:path w="3372485" h="996950">
                  <a:moveTo>
                    <a:pt x="3246882" y="0"/>
                  </a:moveTo>
                  <a:lnTo>
                    <a:pt x="3257261" y="36688"/>
                  </a:lnTo>
                  <a:lnTo>
                    <a:pt x="3275584" y="31495"/>
                  </a:lnTo>
                  <a:lnTo>
                    <a:pt x="3364007" y="31495"/>
                  </a:lnTo>
                  <a:lnTo>
                    <a:pt x="3372358" y="23875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84394" y="1389126"/>
            <a:ext cx="1554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Memulai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rapat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5700" y="3164585"/>
            <a:ext cx="5130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Cepat.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804" y="3347161"/>
            <a:ext cx="1133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75">
                <a:solidFill>
                  <a:srgbClr val="202020"/>
                </a:solidFill>
                <a:latin typeface="Trebuchet MS"/>
                <a:cs typeface="Trebuchet MS"/>
              </a:rPr>
              <a:t>Proses </a:t>
            </a:r>
            <a:r>
              <a:rPr dirty="0" sz="1200" spc="40">
                <a:solidFill>
                  <a:srgbClr val="202020"/>
                </a:solidFill>
                <a:latin typeface="Trebuchet MS"/>
                <a:cs typeface="Trebuchet MS"/>
              </a:rPr>
              <a:t>booting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632" y="3530600"/>
            <a:ext cx="836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>
                <a:solidFill>
                  <a:srgbClr val="202020"/>
                </a:solidFill>
                <a:latin typeface="Trebuchet MS"/>
                <a:cs typeface="Trebuchet MS"/>
              </a:rPr>
              <a:t>yang</a:t>
            </a:r>
            <a:r>
              <a:rPr dirty="0" sz="1200" spc="3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202020"/>
                </a:solidFill>
                <a:latin typeface="Trebuchet MS"/>
                <a:cs typeface="Trebuchet MS"/>
              </a:rPr>
              <a:t>cepat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13382" y="3164585"/>
            <a:ext cx="10445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2860" marR="5080" indent="-1079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Penyimpanan </a:t>
            </a:r>
            <a:r>
              <a:rPr dirty="0" sz="1200" b="1">
                <a:solidFill>
                  <a:srgbClr val="202020"/>
                </a:solidFill>
                <a:latin typeface="Trebuchet MS"/>
                <a:cs typeface="Trebuchet MS"/>
              </a:rPr>
              <a:t>Tanpa</a:t>
            </a:r>
            <a:r>
              <a:rPr dirty="0" sz="1200" spc="210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Batas. </a:t>
            </a:r>
            <a:r>
              <a:rPr dirty="0" sz="1200" spc="50">
                <a:solidFill>
                  <a:srgbClr val="202020"/>
                </a:solidFill>
                <a:latin typeface="Trebuchet MS"/>
                <a:cs typeface="Trebuchet MS"/>
              </a:rPr>
              <a:t>Penyimpanan tak</a:t>
            </a:r>
            <a:r>
              <a:rPr dirty="0" sz="1200" spc="40">
                <a:solidFill>
                  <a:srgbClr val="202020"/>
                </a:solidFill>
                <a:latin typeface="Trebuchet MS"/>
                <a:cs typeface="Trebuchet MS"/>
              </a:rPr>
              <a:t> terbatas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45307" y="3164585"/>
            <a:ext cx="10287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Baterai.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202020"/>
                </a:solidFill>
                <a:latin typeface="Trebuchet MS"/>
                <a:cs typeface="Trebuchet MS"/>
              </a:rPr>
              <a:t>Baterai</a:t>
            </a:r>
            <a:r>
              <a:rPr dirty="0" sz="1200" spc="30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202020"/>
                </a:solidFill>
                <a:latin typeface="Trebuchet MS"/>
                <a:cs typeface="Trebuchet MS"/>
              </a:rPr>
              <a:t>tahan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lama.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87061" y="3164585"/>
            <a:ext cx="11969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Aman.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solidFill>
                  <a:srgbClr val="202020"/>
                </a:solidFill>
                <a:latin typeface="Trebuchet MS"/>
                <a:cs typeface="Trebuchet MS"/>
              </a:rPr>
              <a:t>Tidak</a:t>
            </a:r>
            <a:r>
              <a:rPr dirty="0" sz="1200" spc="1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202020"/>
                </a:solidFill>
                <a:latin typeface="Trebuchet MS"/>
                <a:cs typeface="Trebuchet MS"/>
              </a:rPr>
              <a:t>ada</a:t>
            </a:r>
            <a:r>
              <a:rPr dirty="0" sz="1200" spc="13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virus.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 spc="60">
                <a:solidFill>
                  <a:srgbClr val="202020"/>
                </a:solidFill>
                <a:latin typeface="Trebuchet MS"/>
                <a:cs typeface="Trebuchet MS"/>
              </a:rPr>
              <a:t>Data</a:t>
            </a:r>
            <a:r>
              <a:rPr dirty="0" sz="1200" spc="35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aman.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88507" y="3164585"/>
            <a:ext cx="12414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65" b="1">
                <a:solidFill>
                  <a:srgbClr val="202020"/>
                </a:solidFill>
                <a:latin typeface="Trebuchet MS"/>
                <a:cs typeface="Trebuchet MS"/>
              </a:rPr>
              <a:t>Mudah</a:t>
            </a:r>
            <a:r>
              <a:rPr dirty="0" sz="1200" spc="-15" b="1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Dikelola. </a:t>
            </a:r>
            <a:r>
              <a:rPr dirty="0" sz="1200" spc="55">
                <a:solidFill>
                  <a:srgbClr val="202020"/>
                </a:solidFill>
                <a:latin typeface="Trebuchet MS"/>
                <a:cs typeface="Trebuchet MS"/>
              </a:rPr>
              <a:t>Kontrol</a:t>
            </a:r>
            <a:r>
              <a:rPr dirty="0" sz="1200" spc="4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ujian. Penguncian.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200" spc="65">
                <a:solidFill>
                  <a:srgbClr val="202020"/>
                </a:solidFill>
                <a:latin typeface="Trebuchet MS"/>
                <a:cs typeface="Trebuchet MS"/>
              </a:rPr>
              <a:t>Blok</a:t>
            </a:r>
            <a:r>
              <a:rPr dirty="0" sz="1200" spc="6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website.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67319" y="3164585"/>
            <a:ext cx="7302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02020"/>
                </a:solidFill>
                <a:latin typeface="Trebuchet MS"/>
                <a:cs typeface="Trebuchet MS"/>
              </a:rPr>
              <a:t>Update </a:t>
            </a:r>
            <a:r>
              <a:rPr dirty="0" sz="1200" spc="40" b="1">
                <a:solidFill>
                  <a:srgbClr val="202020"/>
                </a:solidFill>
                <a:latin typeface="Trebuchet MS"/>
                <a:cs typeface="Trebuchet MS"/>
              </a:rPr>
              <a:t>Otomatis </a:t>
            </a:r>
            <a:r>
              <a:rPr dirty="0" sz="1200" spc="50">
                <a:solidFill>
                  <a:srgbClr val="202020"/>
                </a:solidFill>
                <a:latin typeface="Trebuchet MS"/>
                <a:cs typeface="Trebuchet MS"/>
              </a:rPr>
              <a:t>Update </a:t>
            </a:r>
            <a:r>
              <a:rPr dirty="0" sz="1200" spc="-10">
                <a:solidFill>
                  <a:srgbClr val="202020"/>
                </a:solidFill>
                <a:latin typeface="Trebuchet MS"/>
                <a:cs typeface="Trebuchet MS"/>
              </a:rPr>
              <a:t>otomatis.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658867" y="1767839"/>
            <a:ext cx="4185285" cy="965835"/>
            <a:chOff x="4658867" y="1767839"/>
            <a:chExt cx="4185285" cy="965835"/>
          </a:xfrm>
        </p:grpSpPr>
        <p:sp>
          <p:nvSpPr>
            <p:cNvPr id="11" name="object 11" descr=""/>
            <p:cNvSpPr/>
            <p:nvPr/>
          </p:nvSpPr>
          <p:spPr>
            <a:xfrm>
              <a:off x="4760975" y="2586227"/>
              <a:ext cx="4083050" cy="40005"/>
            </a:xfrm>
            <a:custGeom>
              <a:avLst/>
              <a:gdLst/>
              <a:ahLst/>
              <a:cxnLst/>
              <a:rect l="l" t="t" r="r" b="b"/>
              <a:pathLst>
                <a:path w="4083050" h="40005">
                  <a:moveTo>
                    <a:pt x="4082796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4082796" y="39624"/>
                  </a:lnTo>
                  <a:lnTo>
                    <a:pt x="4082796" y="0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58867" y="2391155"/>
              <a:ext cx="287020" cy="257810"/>
            </a:xfrm>
            <a:custGeom>
              <a:avLst/>
              <a:gdLst/>
              <a:ahLst/>
              <a:cxnLst/>
              <a:rect l="l" t="t" r="r" b="b"/>
              <a:pathLst>
                <a:path w="287020" h="257810">
                  <a:moveTo>
                    <a:pt x="143256" y="0"/>
                  </a:moveTo>
                  <a:lnTo>
                    <a:pt x="97974" y="6565"/>
                  </a:lnTo>
                  <a:lnTo>
                    <a:pt x="58649" y="24847"/>
                  </a:lnTo>
                  <a:lnTo>
                    <a:pt x="27639" y="52724"/>
                  </a:lnTo>
                  <a:lnTo>
                    <a:pt x="7303" y="88075"/>
                  </a:lnTo>
                  <a:lnTo>
                    <a:pt x="0" y="128777"/>
                  </a:lnTo>
                  <a:lnTo>
                    <a:pt x="7303" y="169480"/>
                  </a:lnTo>
                  <a:lnTo>
                    <a:pt x="27639" y="204831"/>
                  </a:lnTo>
                  <a:lnTo>
                    <a:pt x="58649" y="232708"/>
                  </a:lnTo>
                  <a:lnTo>
                    <a:pt x="97974" y="250990"/>
                  </a:lnTo>
                  <a:lnTo>
                    <a:pt x="143256" y="257556"/>
                  </a:lnTo>
                  <a:lnTo>
                    <a:pt x="188537" y="250990"/>
                  </a:lnTo>
                  <a:lnTo>
                    <a:pt x="227862" y="232708"/>
                  </a:lnTo>
                  <a:lnTo>
                    <a:pt x="258872" y="204831"/>
                  </a:lnTo>
                  <a:lnTo>
                    <a:pt x="279208" y="169480"/>
                  </a:lnTo>
                  <a:lnTo>
                    <a:pt x="286512" y="128777"/>
                  </a:lnTo>
                  <a:lnTo>
                    <a:pt x="279208" y="88075"/>
                  </a:lnTo>
                  <a:lnTo>
                    <a:pt x="258872" y="52724"/>
                  </a:lnTo>
                  <a:lnTo>
                    <a:pt x="227862" y="24847"/>
                  </a:lnTo>
                  <a:lnTo>
                    <a:pt x="188537" y="6565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58867" y="2307335"/>
              <a:ext cx="350520" cy="426720"/>
            </a:xfrm>
            <a:custGeom>
              <a:avLst/>
              <a:gdLst/>
              <a:ahLst/>
              <a:cxnLst/>
              <a:rect l="l" t="t" r="r" b="b"/>
              <a:pathLst>
                <a:path w="350520" h="426719">
                  <a:moveTo>
                    <a:pt x="174117" y="0"/>
                  </a:moveTo>
                  <a:lnTo>
                    <a:pt x="0" y="77596"/>
                  </a:lnTo>
                  <a:lnTo>
                    <a:pt x="0" y="193675"/>
                  </a:lnTo>
                  <a:lnTo>
                    <a:pt x="4428" y="239286"/>
                  </a:lnTo>
                  <a:lnTo>
                    <a:pt x="17141" y="282788"/>
                  </a:lnTo>
                  <a:lnTo>
                    <a:pt x="37279" y="322970"/>
                  </a:lnTo>
                  <a:lnTo>
                    <a:pt x="63981" y="358625"/>
                  </a:lnTo>
                  <a:lnTo>
                    <a:pt x="96388" y="388544"/>
                  </a:lnTo>
                  <a:lnTo>
                    <a:pt x="133641" y="411518"/>
                  </a:lnTo>
                  <a:lnTo>
                    <a:pt x="174879" y="426338"/>
                  </a:lnTo>
                  <a:lnTo>
                    <a:pt x="216258" y="411518"/>
                  </a:lnTo>
                  <a:lnTo>
                    <a:pt x="253611" y="388544"/>
                  </a:lnTo>
                  <a:lnTo>
                    <a:pt x="286086" y="358625"/>
                  </a:lnTo>
                  <a:lnTo>
                    <a:pt x="312829" y="322970"/>
                  </a:lnTo>
                  <a:lnTo>
                    <a:pt x="319206" y="310261"/>
                  </a:lnTo>
                  <a:lnTo>
                    <a:pt x="135128" y="310261"/>
                  </a:lnTo>
                  <a:lnTo>
                    <a:pt x="57531" y="232663"/>
                  </a:lnTo>
                  <a:lnTo>
                    <a:pt x="85090" y="205231"/>
                  </a:lnTo>
                  <a:lnTo>
                    <a:pt x="185747" y="205231"/>
                  </a:lnTo>
                  <a:lnTo>
                    <a:pt x="263271" y="128015"/>
                  </a:lnTo>
                  <a:lnTo>
                    <a:pt x="350139" y="128015"/>
                  </a:lnTo>
                  <a:lnTo>
                    <a:pt x="350139" y="77596"/>
                  </a:lnTo>
                  <a:lnTo>
                    <a:pt x="174117" y="0"/>
                  </a:lnTo>
                  <a:close/>
                </a:path>
                <a:path w="350520" h="426719">
                  <a:moveTo>
                    <a:pt x="350139" y="128015"/>
                  </a:moveTo>
                  <a:lnTo>
                    <a:pt x="263271" y="128015"/>
                  </a:lnTo>
                  <a:lnTo>
                    <a:pt x="290322" y="155066"/>
                  </a:lnTo>
                  <a:lnTo>
                    <a:pt x="135128" y="310261"/>
                  </a:lnTo>
                  <a:lnTo>
                    <a:pt x="319206" y="310261"/>
                  </a:lnTo>
                  <a:lnTo>
                    <a:pt x="332988" y="282788"/>
                  </a:lnTo>
                  <a:lnTo>
                    <a:pt x="345709" y="239286"/>
                  </a:lnTo>
                  <a:lnTo>
                    <a:pt x="350139" y="193675"/>
                  </a:lnTo>
                  <a:lnTo>
                    <a:pt x="350139" y="128015"/>
                  </a:lnTo>
                  <a:close/>
                </a:path>
                <a:path w="350520" h="426719">
                  <a:moveTo>
                    <a:pt x="185747" y="205231"/>
                  </a:moveTo>
                  <a:lnTo>
                    <a:pt x="85090" y="205231"/>
                  </a:lnTo>
                  <a:lnTo>
                    <a:pt x="135128" y="255650"/>
                  </a:lnTo>
                  <a:lnTo>
                    <a:pt x="185747" y="205231"/>
                  </a:lnTo>
                  <a:close/>
                </a:path>
              </a:pathLst>
            </a:custGeom>
            <a:solidFill>
              <a:srgbClr val="34A8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1787" y="1767839"/>
              <a:ext cx="765048" cy="58064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07568" y="2122169"/>
            <a:ext cx="2025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0">
                <a:solidFill>
                  <a:srgbClr val="4285F4"/>
                </a:solidFill>
                <a:latin typeface="Trebuchet MS"/>
                <a:cs typeface="Trebuchet MS"/>
              </a:rPr>
              <a:t>Untuk</a:t>
            </a:r>
            <a:r>
              <a:rPr dirty="0" sz="1600" spc="100">
                <a:solidFill>
                  <a:srgbClr val="4285F4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4285F4"/>
                </a:solidFill>
                <a:latin typeface="Trebuchet MS"/>
                <a:cs typeface="Trebuchet MS"/>
              </a:rPr>
              <a:t>Guru</a:t>
            </a:r>
            <a:r>
              <a:rPr dirty="0" sz="1600" spc="15" b="1">
                <a:solidFill>
                  <a:srgbClr val="4285F4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4285F4"/>
                </a:solidFill>
                <a:latin typeface="Trebuchet MS"/>
                <a:cs typeface="Trebuchet MS"/>
              </a:rPr>
              <a:t>&amp;</a:t>
            </a:r>
            <a:r>
              <a:rPr dirty="0" sz="1600" spc="-5" b="1">
                <a:solidFill>
                  <a:srgbClr val="4285F4"/>
                </a:solidFill>
                <a:latin typeface="Trebuchet MS"/>
                <a:cs typeface="Trebuchet MS"/>
              </a:rPr>
              <a:t> </a:t>
            </a:r>
            <a:r>
              <a:rPr dirty="0" sz="1600" spc="100" b="1">
                <a:solidFill>
                  <a:srgbClr val="4285F4"/>
                </a:solidFill>
                <a:latin typeface="Trebuchet MS"/>
                <a:cs typeface="Trebuchet MS"/>
              </a:rPr>
              <a:t>Siswa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6576" y="1721332"/>
            <a:ext cx="4468495" cy="2142490"/>
            <a:chOff x="36576" y="1721332"/>
            <a:chExt cx="4468495" cy="2142490"/>
          </a:xfrm>
        </p:grpSpPr>
        <p:sp>
          <p:nvSpPr>
            <p:cNvPr id="17" name="object 17" descr=""/>
            <p:cNvSpPr/>
            <p:nvPr/>
          </p:nvSpPr>
          <p:spPr>
            <a:xfrm>
              <a:off x="569976" y="2586227"/>
              <a:ext cx="3846829" cy="40005"/>
            </a:xfrm>
            <a:custGeom>
              <a:avLst/>
              <a:gdLst/>
              <a:ahLst/>
              <a:cxnLst/>
              <a:rect l="l" t="t" r="r" b="b"/>
              <a:pathLst>
                <a:path w="3846829" h="40005">
                  <a:moveTo>
                    <a:pt x="0" y="39624"/>
                  </a:moveTo>
                  <a:lnTo>
                    <a:pt x="3846576" y="39624"/>
                  </a:lnTo>
                  <a:lnTo>
                    <a:pt x="3846576" y="0"/>
                  </a:lnTo>
                  <a:lnTo>
                    <a:pt x="0" y="0"/>
                  </a:lnTo>
                  <a:lnTo>
                    <a:pt x="0" y="39624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" y="2439923"/>
              <a:ext cx="533400" cy="142341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091940" y="2313431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5" h="413385">
                  <a:moveTo>
                    <a:pt x="206501" y="0"/>
                  </a:moveTo>
                  <a:lnTo>
                    <a:pt x="159153" y="5453"/>
                  </a:lnTo>
                  <a:lnTo>
                    <a:pt x="115688" y="20989"/>
                  </a:lnTo>
                  <a:lnTo>
                    <a:pt x="77346" y="45366"/>
                  </a:lnTo>
                  <a:lnTo>
                    <a:pt x="45366" y="77346"/>
                  </a:lnTo>
                  <a:lnTo>
                    <a:pt x="20989" y="115688"/>
                  </a:lnTo>
                  <a:lnTo>
                    <a:pt x="5453" y="159153"/>
                  </a:lnTo>
                  <a:lnTo>
                    <a:pt x="0" y="206501"/>
                  </a:lnTo>
                  <a:lnTo>
                    <a:pt x="5453" y="253850"/>
                  </a:lnTo>
                  <a:lnTo>
                    <a:pt x="20989" y="297315"/>
                  </a:lnTo>
                  <a:lnTo>
                    <a:pt x="45366" y="335657"/>
                  </a:lnTo>
                  <a:lnTo>
                    <a:pt x="77346" y="367637"/>
                  </a:lnTo>
                  <a:lnTo>
                    <a:pt x="115688" y="392014"/>
                  </a:lnTo>
                  <a:lnTo>
                    <a:pt x="159153" y="407550"/>
                  </a:lnTo>
                  <a:lnTo>
                    <a:pt x="206501" y="413004"/>
                  </a:lnTo>
                  <a:lnTo>
                    <a:pt x="253850" y="407550"/>
                  </a:lnTo>
                  <a:lnTo>
                    <a:pt x="297315" y="392014"/>
                  </a:lnTo>
                  <a:lnTo>
                    <a:pt x="335657" y="367637"/>
                  </a:lnTo>
                  <a:lnTo>
                    <a:pt x="367637" y="335657"/>
                  </a:lnTo>
                  <a:lnTo>
                    <a:pt x="392014" y="297315"/>
                  </a:lnTo>
                  <a:lnTo>
                    <a:pt x="407550" y="253850"/>
                  </a:lnTo>
                  <a:lnTo>
                    <a:pt x="413004" y="206501"/>
                  </a:lnTo>
                  <a:lnTo>
                    <a:pt x="407550" y="159153"/>
                  </a:lnTo>
                  <a:lnTo>
                    <a:pt x="392014" y="115688"/>
                  </a:lnTo>
                  <a:lnTo>
                    <a:pt x="367637" y="77346"/>
                  </a:lnTo>
                  <a:lnTo>
                    <a:pt x="335657" y="45366"/>
                  </a:lnTo>
                  <a:lnTo>
                    <a:pt x="297315" y="20989"/>
                  </a:lnTo>
                  <a:lnTo>
                    <a:pt x="253850" y="5453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4489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4047" y="2417063"/>
              <a:ext cx="208661" cy="18884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753612" y="2825749"/>
              <a:ext cx="196850" cy="138430"/>
            </a:xfrm>
            <a:custGeom>
              <a:avLst/>
              <a:gdLst/>
              <a:ahLst/>
              <a:cxnLst/>
              <a:rect l="l" t="t" r="r" b="b"/>
              <a:pathLst>
                <a:path w="196850" h="138430">
                  <a:moveTo>
                    <a:pt x="196469" y="122047"/>
                  </a:moveTo>
                  <a:lnTo>
                    <a:pt x="180213" y="122047"/>
                  </a:lnTo>
                  <a:lnTo>
                    <a:pt x="180213" y="114300"/>
                  </a:lnTo>
                  <a:lnTo>
                    <a:pt x="180213" y="114046"/>
                  </a:lnTo>
                  <a:lnTo>
                    <a:pt x="180213" y="97790"/>
                  </a:lnTo>
                  <a:lnTo>
                    <a:pt x="32893" y="97790"/>
                  </a:lnTo>
                  <a:lnTo>
                    <a:pt x="32893" y="16510"/>
                  </a:lnTo>
                  <a:lnTo>
                    <a:pt x="163830" y="16510"/>
                  </a:lnTo>
                  <a:lnTo>
                    <a:pt x="163830" y="97409"/>
                  </a:lnTo>
                  <a:lnTo>
                    <a:pt x="180213" y="97409"/>
                  </a:lnTo>
                  <a:lnTo>
                    <a:pt x="180213" y="16510"/>
                  </a:lnTo>
                  <a:lnTo>
                    <a:pt x="180213" y="16002"/>
                  </a:lnTo>
                  <a:lnTo>
                    <a:pt x="180213" y="0"/>
                  </a:lnTo>
                  <a:lnTo>
                    <a:pt x="16256" y="0"/>
                  </a:lnTo>
                  <a:lnTo>
                    <a:pt x="16256" y="16510"/>
                  </a:lnTo>
                  <a:lnTo>
                    <a:pt x="16256" y="97790"/>
                  </a:lnTo>
                  <a:lnTo>
                    <a:pt x="16256" y="114300"/>
                  </a:lnTo>
                  <a:lnTo>
                    <a:pt x="16256" y="121920"/>
                  </a:lnTo>
                  <a:lnTo>
                    <a:pt x="81661" y="121920"/>
                  </a:lnTo>
                  <a:lnTo>
                    <a:pt x="81661" y="114300"/>
                  </a:lnTo>
                  <a:lnTo>
                    <a:pt x="114681" y="114300"/>
                  </a:lnTo>
                  <a:lnTo>
                    <a:pt x="114681" y="122047"/>
                  </a:lnTo>
                  <a:lnTo>
                    <a:pt x="0" y="122047"/>
                  </a:lnTo>
                  <a:lnTo>
                    <a:pt x="0" y="138303"/>
                  </a:lnTo>
                  <a:lnTo>
                    <a:pt x="196469" y="138303"/>
                  </a:lnTo>
                  <a:lnTo>
                    <a:pt x="196469" y="122047"/>
                  </a:lnTo>
                  <a:close/>
                </a:path>
              </a:pathLst>
            </a:custGeom>
            <a:solidFill>
              <a:srgbClr val="4285F4">
                <a:alpha val="545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9" y="1721332"/>
              <a:ext cx="487679" cy="62473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4099" y="2822447"/>
              <a:ext cx="222250" cy="14605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31164" y="2828543"/>
              <a:ext cx="137160" cy="134620"/>
            </a:xfrm>
            <a:custGeom>
              <a:avLst/>
              <a:gdLst/>
              <a:ahLst/>
              <a:cxnLst/>
              <a:rect l="l" t="t" r="r" b="b"/>
              <a:pathLst>
                <a:path w="137159" h="134619">
                  <a:moveTo>
                    <a:pt x="36563" y="96012"/>
                  </a:moveTo>
                  <a:lnTo>
                    <a:pt x="0" y="96012"/>
                  </a:lnTo>
                  <a:lnTo>
                    <a:pt x="0" y="134112"/>
                  </a:lnTo>
                  <a:lnTo>
                    <a:pt x="36563" y="134112"/>
                  </a:lnTo>
                  <a:lnTo>
                    <a:pt x="36563" y="96012"/>
                  </a:lnTo>
                  <a:close/>
                </a:path>
                <a:path w="137159" h="134619">
                  <a:moveTo>
                    <a:pt x="36563" y="48768"/>
                  </a:moveTo>
                  <a:lnTo>
                    <a:pt x="0" y="48768"/>
                  </a:lnTo>
                  <a:lnTo>
                    <a:pt x="0" y="85344"/>
                  </a:lnTo>
                  <a:lnTo>
                    <a:pt x="36563" y="85344"/>
                  </a:lnTo>
                  <a:lnTo>
                    <a:pt x="36563" y="48768"/>
                  </a:lnTo>
                  <a:close/>
                </a:path>
                <a:path w="137159" h="134619">
                  <a:moveTo>
                    <a:pt x="3656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6563" y="38100"/>
                  </a:lnTo>
                  <a:lnTo>
                    <a:pt x="36563" y="0"/>
                  </a:lnTo>
                  <a:close/>
                </a:path>
                <a:path w="137159" h="134619">
                  <a:moveTo>
                    <a:pt x="86868" y="96012"/>
                  </a:moveTo>
                  <a:lnTo>
                    <a:pt x="50292" y="96012"/>
                  </a:lnTo>
                  <a:lnTo>
                    <a:pt x="50292" y="134112"/>
                  </a:lnTo>
                  <a:lnTo>
                    <a:pt x="86868" y="134112"/>
                  </a:lnTo>
                  <a:lnTo>
                    <a:pt x="86868" y="96012"/>
                  </a:lnTo>
                  <a:close/>
                </a:path>
                <a:path w="137159" h="134619">
                  <a:moveTo>
                    <a:pt x="86868" y="48768"/>
                  </a:moveTo>
                  <a:lnTo>
                    <a:pt x="50292" y="48768"/>
                  </a:lnTo>
                  <a:lnTo>
                    <a:pt x="50292" y="85344"/>
                  </a:lnTo>
                  <a:lnTo>
                    <a:pt x="86868" y="85344"/>
                  </a:lnTo>
                  <a:lnTo>
                    <a:pt x="86868" y="48768"/>
                  </a:lnTo>
                  <a:close/>
                </a:path>
                <a:path w="137159" h="134619">
                  <a:moveTo>
                    <a:pt x="86868" y="0"/>
                  </a:moveTo>
                  <a:lnTo>
                    <a:pt x="50292" y="0"/>
                  </a:lnTo>
                  <a:lnTo>
                    <a:pt x="50292" y="38100"/>
                  </a:lnTo>
                  <a:lnTo>
                    <a:pt x="86868" y="38100"/>
                  </a:lnTo>
                  <a:lnTo>
                    <a:pt x="86868" y="0"/>
                  </a:lnTo>
                  <a:close/>
                </a:path>
                <a:path w="137159" h="134619">
                  <a:moveTo>
                    <a:pt x="137147" y="96012"/>
                  </a:moveTo>
                  <a:lnTo>
                    <a:pt x="100584" y="96012"/>
                  </a:lnTo>
                  <a:lnTo>
                    <a:pt x="100584" y="134112"/>
                  </a:lnTo>
                  <a:lnTo>
                    <a:pt x="137147" y="134112"/>
                  </a:lnTo>
                  <a:lnTo>
                    <a:pt x="137147" y="96012"/>
                  </a:lnTo>
                  <a:close/>
                </a:path>
                <a:path w="137159" h="134619">
                  <a:moveTo>
                    <a:pt x="137147" y="48768"/>
                  </a:moveTo>
                  <a:lnTo>
                    <a:pt x="100584" y="48768"/>
                  </a:lnTo>
                  <a:lnTo>
                    <a:pt x="100584" y="85344"/>
                  </a:lnTo>
                  <a:lnTo>
                    <a:pt x="137147" y="85344"/>
                  </a:lnTo>
                  <a:lnTo>
                    <a:pt x="137147" y="48768"/>
                  </a:lnTo>
                  <a:close/>
                </a:path>
                <a:path w="137159" h="134619">
                  <a:moveTo>
                    <a:pt x="137147" y="0"/>
                  </a:moveTo>
                  <a:lnTo>
                    <a:pt x="100584" y="0"/>
                  </a:lnTo>
                  <a:lnTo>
                    <a:pt x="100584" y="38100"/>
                  </a:lnTo>
                  <a:lnTo>
                    <a:pt x="137147" y="38100"/>
                  </a:lnTo>
                  <a:lnTo>
                    <a:pt x="137147" y="0"/>
                  </a:lnTo>
                  <a:close/>
                </a:path>
              </a:pathLst>
            </a:custGeom>
            <a:solidFill>
              <a:srgbClr val="4285F4">
                <a:alpha val="5450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4574285" y="1567433"/>
            <a:ext cx="0" cy="2351405"/>
          </a:xfrm>
          <a:custGeom>
            <a:avLst/>
            <a:gdLst/>
            <a:ahLst/>
            <a:cxnLst/>
            <a:rect l="l" t="t" r="r" b="b"/>
            <a:pathLst>
              <a:path w="0" h="2351404">
                <a:moveTo>
                  <a:pt x="0" y="2350795"/>
                </a:moveTo>
                <a:lnTo>
                  <a:pt x="0" y="0"/>
                </a:lnTo>
              </a:path>
            </a:pathLst>
          </a:custGeom>
          <a:ln w="19812">
            <a:solidFill>
              <a:srgbClr val="D4D4D4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2147" y="2801111"/>
            <a:ext cx="106552" cy="188849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6164960" y="2144394"/>
            <a:ext cx="2600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0">
                <a:solidFill>
                  <a:srgbClr val="34A852"/>
                </a:solidFill>
                <a:latin typeface="Trebuchet MS"/>
                <a:cs typeface="Trebuchet MS"/>
              </a:rPr>
              <a:t>Untuk</a:t>
            </a:r>
            <a:r>
              <a:rPr dirty="0" sz="1600" spc="60">
                <a:solidFill>
                  <a:srgbClr val="34A852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34A852"/>
                </a:solidFill>
                <a:latin typeface="Trebuchet MS"/>
                <a:cs typeface="Trebuchet MS"/>
              </a:rPr>
              <a:t>Pemimpin</a:t>
            </a:r>
            <a:r>
              <a:rPr dirty="0" sz="1600" spc="50" b="1">
                <a:solidFill>
                  <a:srgbClr val="34A852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34A852"/>
                </a:solidFill>
                <a:latin typeface="Trebuchet MS"/>
                <a:cs typeface="Trebuchet MS"/>
              </a:rPr>
              <a:t>&amp;</a:t>
            </a:r>
            <a:r>
              <a:rPr dirty="0" sz="1600" spc="40">
                <a:solidFill>
                  <a:srgbClr val="34A852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34A852"/>
                </a:solidFill>
                <a:latin typeface="Trebuchet MS"/>
                <a:cs typeface="Trebuchet MS"/>
              </a:rPr>
              <a:t>Tim</a:t>
            </a:r>
            <a:r>
              <a:rPr dirty="0" sz="1600" spc="-55" b="1">
                <a:solidFill>
                  <a:srgbClr val="34A852"/>
                </a:solidFill>
                <a:latin typeface="Trebuchet MS"/>
                <a:cs typeface="Trebuchet MS"/>
              </a:rPr>
              <a:t> </a:t>
            </a:r>
            <a:r>
              <a:rPr dirty="0" sz="1600" spc="25" b="1">
                <a:solidFill>
                  <a:srgbClr val="34A852"/>
                </a:solidFill>
                <a:latin typeface="Trebuchet MS"/>
                <a:cs typeface="Trebuchet MS"/>
              </a:rPr>
              <a:t>IT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5495" y="2819400"/>
            <a:ext cx="152273" cy="152273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98364" y="2805683"/>
            <a:ext cx="137033" cy="179705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722501" y="625297"/>
            <a:ext cx="55416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3B4043"/>
                </a:solidFill>
                <a:latin typeface="Arial"/>
                <a:cs typeface="Arial"/>
              </a:rPr>
              <a:t>Kondisi</a:t>
            </a:r>
            <a:r>
              <a:rPr dirty="0" spc="-10" b="1">
                <a:solidFill>
                  <a:srgbClr val="3B404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3B4043"/>
                </a:solidFill>
                <a:latin typeface="Arial"/>
                <a:cs typeface="Arial"/>
              </a:rPr>
              <a:t>Yang Di </a:t>
            </a:r>
            <a:r>
              <a:rPr dirty="0" spc="-10" b="1">
                <a:solidFill>
                  <a:srgbClr val="3B4043"/>
                </a:solidFill>
                <a:latin typeface="Arial"/>
                <a:cs typeface="Arial"/>
              </a:rPr>
              <a:t>Inginkan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2175" rIns="0" bIns="0" rtlCol="0" vert="horz">
            <a:spAutoFit/>
          </a:bodyPr>
          <a:lstStyle/>
          <a:p>
            <a:pPr marL="1449705">
              <a:lnSpc>
                <a:spcPct val="100000"/>
              </a:lnSpc>
              <a:spcBef>
                <a:spcPts val="100"/>
              </a:spcBef>
            </a:pPr>
            <a:r>
              <a:rPr dirty="0"/>
              <a:t>Bergabung</a:t>
            </a:r>
            <a:r>
              <a:rPr dirty="0" spc="-55"/>
              <a:t> </a:t>
            </a:r>
            <a:r>
              <a:rPr dirty="0"/>
              <a:t>pada</a:t>
            </a:r>
            <a:r>
              <a:rPr dirty="0" spc="-40"/>
              <a:t> </a:t>
            </a:r>
            <a:r>
              <a:rPr dirty="0" spc="-10"/>
              <a:t>rapat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0771" y="1214145"/>
            <a:ext cx="4538980" cy="31521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Bergabung</a:t>
            </a:r>
            <a:r>
              <a:rPr dirty="0" sz="1300" spc="-4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ke</a:t>
            </a:r>
            <a:r>
              <a:rPr dirty="0" sz="1300" spc="-6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rapat</a:t>
            </a:r>
            <a:r>
              <a:rPr dirty="0" sz="1300" spc="-45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video</a:t>
            </a:r>
            <a:r>
              <a:rPr dirty="0" sz="1300" spc="-4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menggunakan</a:t>
            </a:r>
            <a:r>
              <a:rPr dirty="0" sz="1300" spc="-15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link</a:t>
            </a:r>
            <a:r>
              <a:rPr dirty="0" sz="1300" spc="-7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1F2023"/>
                </a:solidFill>
                <a:latin typeface="Arial MT"/>
                <a:cs typeface="Arial MT"/>
              </a:rPr>
              <a:t>rapat</a:t>
            </a:r>
            <a:endParaRPr sz="1300">
              <a:latin typeface="Arial MT"/>
              <a:cs typeface="Arial MT"/>
            </a:endParaRPr>
          </a:p>
          <a:p>
            <a:pPr marL="762000" marR="5080" indent="-307975">
              <a:lnSpc>
                <a:spcPct val="113999"/>
              </a:lnSpc>
              <a:spcBef>
                <a:spcPts val="260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Buka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pesan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chat</a:t>
            </a:r>
            <a:r>
              <a:rPr dirty="0" sz="1250" spc="-5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atau</a:t>
            </a:r>
            <a:r>
              <a:rPr dirty="0" sz="1250" spc="-5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email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yang</a:t>
            </a:r>
            <a:r>
              <a:rPr dirty="0" sz="1250" spc="-4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berisi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link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rapat</a:t>
            </a:r>
            <a:r>
              <a:rPr dirty="0" sz="1250" spc="-4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&gt;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20">
                <a:solidFill>
                  <a:srgbClr val="3B4043"/>
                </a:solidFill>
                <a:latin typeface="Roboto Lt"/>
                <a:cs typeface="Roboto Lt"/>
              </a:rPr>
              <a:t>klik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link</a:t>
            </a:r>
            <a:r>
              <a:rPr dirty="0" sz="1250" spc="-6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rapat.</a:t>
            </a:r>
            <a:endParaRPr sz="1250">
              <a:latin typeface="Roboto Lt"/>
              <a:cs typeface="Roboto Lt"/>
            </a:endParaRPr>
          </a:p>
          <a:p>
            <a:pPr marL="762000" indent="-307340">
              <a:lnSpc>
                <a:spcPct val="100000"/>
              </a:lnSpc>
              <a:spcBef>
                <a:spcPts val="180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Klik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Minta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bergabung.</a:t>
            </a:r>
            <a:endParaRPr sz="1250">
              <a:latin typeface="Roboto Lt"/>
              <a:cs typeface="Roboto Lt"/>
            </a:endParaRPr>
          </a:p>
          <a:p>
            <a:pPr marL="762000" indent="-307340">
              <a:lnSpc>
                <a:spcPct val="100000"/>
              </a:lnSpc>
              <a:spcBef>
                <a:spcPts val="165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Jika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seseorang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dalam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rapat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memberi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Anda</a:t>
            </a:r>
            <a:r>
              <a:rPr dirty="0" sz="1250" spc="-3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akses,</a:t>
            </a:r>
            <a:endParaRPr sz="1250">
              <a:latin typeface="Roboto Lt"/>
              <a:cs typeface="Roboto Lt"/>
            </a:endParaRPr>
          </a:p>
          <a:p>
            <a:pPr marL="762000">
              <a:lnSpc>
                <a:spcPct val="100000"/>
              </a:lnSpc>
              <a:spcBef>
                <a:spcPts val="210"/>
              </a:spcBef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Anda</a:t>
            </a:r>
            <a:r>
              <a:rPr dirty="0" sz="1250" spc="-3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akan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dapat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bergabung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ke</a:t>
            </a:r>
            <a:r>
              <a:rPr dirty="0" sz="1250" spc="-2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rapat.</a:t>
            </a:r>
            <a:endParaRPr sz="125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Bergabung</a:t>
            </a:r>
            <a:r>
              <a:rPr dirty="0" sz="1300" spc="-3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ke</a:t>
            </a:r>
            <a:r>
              <a:rPr dirty="0" sz="1300" spc="-45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rapat</a:t>
            </a:r>
            <a:r>
              <a:rPr dirty="0" sz="1300" spc="-35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video</a:t>
            </a:r>
            <a:r>
              <a:rPr dirty="0" sz="1300" spc="-25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1F2023"/>
                </a:solidFill>
                <a:latin typeface="Arial MT"/>
                <a:cs typeface="Arial MT"/>
              </a:rPr>
              <a:t>dari</a:t>
            </a:r>
            <a:r>
              <a:rPr dirty="0" sz="1300" spc="-5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solidFill>
                  <a:srgbClr val="1F2023"/>
                </a:solidFill>
                <a:latin typeface="Arial MT"/>
                <a:cs typeface="Arial MT"/>
              </a:rPr>
              <a:t>Meet</a:t>
            </a:r>
            <a:endParaRPr sz="1300">
              <a:latin typeface="Arial MT"/>
              <a:cs typeface="Arial MT"/>
            </a:endParaRPr>
          </a:p>
          <a:p>
            <a:pPr marL="762000" indent="-307340">
              <a:lnSpc>
                <a:spcPct val="100000"/>
              </a:lnSpc>
              <a:spcBef>
                <a:spcPts val="495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Buka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E3E3E"/>
                </a:solidFill>
                <a:latin typeface="Roboto Lt"/>
                <a:cs typeface="Roboto Lt"/>
                <a:hlinkClick r:id="rId2"/>
              </a:rPr>
              <a:t>meet.google.com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.</a:t>
            </a:r>
            <a:endParaRPr sz="1250">
              <a:latin typeface="Roboto Lt"/>
              <a:cs typeface="Roboto Lt"/>
            </a:endParaRPr>
          </a:p>
          <a:p>
            <a:pPr marL="762000" indent="-307340">
              <a:lnSpc>
                <a:spcPct val="100000"/>
              </a:lnSpc>
              <a:spcBef>
                <a:spcPts val="155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Klik</a:t>
            </a:r>
            <a:r>
              <a:rPr dirty="0" sz="1250" spc="-6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Gunakan</a:t>
            </a:r>
            <a:r>
              <a:rPr dirty="0" sz="1250" spc="-3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kode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rapat.</a:t>
            </a:r>
            <a:endParaRPr sz="1250">
              <a:latin typeface="Roboto Lt"/>
              <a:cs typeface="Roboto Lt"/>
            </a:endParaRPr>
          </a:p>
          <a:p>
            <a:pPr marL="762000" indent="-307340">
              <a:lnSpc>
                <a:spcPct val="100000"/>
              </a:lnSpc>
              <a:spcBef>
                <a:spcPts val="170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Masukkan</a:t>
            </a:r>
            <a:r>
              <a:rPr dirty="0" sz="1250" spc="-2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kode</a:t>
            </a:r>
            <a:r>
              <a:rPr dirty="0" sz="1250" spc="-3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dan</a:t>
            </a:r>
            <a:r>
              <a:rPr dirty="0" sz="1250" spc="-3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klik</a:t>
            </a:r>
            <a:r>
              <a:rPr dirty="0" sz="1250" spc="-4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Lanjutkan.</a:t>
            </a:r>
            <a:endParaRPr sz="1250">
              <a:latin typeface="Roboto Lt"/>
              <a:cs typeface="Roboto Lt"/>
            </a:endParaRPr>
          </a:p>
          <a:p>
            <a:pPr marL="762000" indent="-307340">
              <a:lnSpc>
                <a:spcPct val="100000"/>
              </a:lnSpc>
              <a:spcBef>
                <a:spcPts val="165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Klik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Minta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bergabung.</a:t>
            </a:r>
            <a:endParaRPr sz="1250">
              <a:latin typeface="Roboto Lt"/>
              <a:cs typeface="Roboto Lt"/>
            </a:endParaRPr>
          </a:p>
          <a:p>
            <a:pPr marL="762000" marR="304165" indent="-307975">
              <a:lnSpc>
                <a:spcPts val="1720"/>
              </a:lnSpc>
              <a:spcBef>
                <a:spcPts val="95"/>
              </a:spcBef>
              <a:buSzPct val="104000"/>
              <a:buAutoNum type="arabicPeriod"/>
              <a:tabLst>
                <a:tab pos="762000" algn="l"/>
              </a:tabLst>
            </a:pP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Jika</a:t>
            </a:r>
            <a:r>
              <a:rPr dirty="0" sz="1250" spc="-5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seseorang</a:t>
            </a:r>
            <a:r>
              <a:rPr dirty="0" sz="1250" spc="-3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dalam</a:t>
            </a:r>
            <a:r>
              <a:rPr dirty="0" sz="1250" spc="-5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rapat</a:t>
            </a:r>
            <a:r>
              <a:rPr dirty="0" sz="1250" spc="-4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memberi</a:t>
            </a:r>
            <a:r>
              <a:rPr dirty="0" sz="1250" spc="-4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Anda</a:t>
            </a:r>
            <a:r>
              <a:rPr dirty="0" sz="1250" spc="-4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akses,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Anda</a:t>
            </a:r>
            <a:r>
              <a:rPr dirty="0" sz="1250" spc="-3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akan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dapat</a:t>
            </a:r>
            <a:r>
              <a:rPr dirty="0" sz="1250" spc="-25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bergabung</a:t>
            </a:r>
            <a:r>
              <a:rPr dirty="0" sz="1250" spc="-6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>
                <a:solidFill>
                  <a:srgbClr val="3B4043"/>
                </a:solidFill>
                <a:latin typeface="Roboto Lt"/>
                <a:cs typeface="Roboto Lt"/>
              </a:rPr>
              <a:t>ke</a:t>
            </a:r>
            <a:r>
              <a:rPr dirty="0" sz="1250" spc="-20">
                <a:solidFill>
                  <a:srgbClr val="3B4043"/>
                </a:solidFill>
                <a:latin typeface="Roboto Lt"/>
                <a:cs typeface="Roboto Lt"/>
              </a:rPr>
              <a:t> </a:t>
            </a:r>
            <a:r>
              <a:rPr dirty="0" sz="1250" spc="-10">
                <a:solidFill>
                  <a:srgbClr val="3B4043"/>
                </a:solidFill>
                <a:latin typeface="Roboto Lt"/>
                <a:cs typeface="Roboto Lt"/>
              </a:rPr>
              <a:t>rapat.</a:t>
            </a:r>
            <a:endParaRPr sz="1250">
              <a:latin typeface="Roboto Lt"/>
              <a:cs typeface="Roboto L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5232" y="1202436"/>
            <a:ext cx="3706367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850135"/>
            <a:ext cx="9144000" cy="3293745"/>
            <a:chOff x="0" y="1850135"/>
            <a:chExt cx="9144000" cy="3293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32175"/>
              <a:ext cx="9144000" cy="2211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1850135"/>
              <a:ext cx="5173980" cy="295960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0141" y="138429"/>
            <a:ext cx="536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Kelebihan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Fitur</a:t>
            </a:r>
            <a:r>
              <a:rPr dirty="0" spc="-25"/>
              <a:t> </a:t>
            </a:r>
            <a:r>
              <a:rPr dirty="0" spc="-10"/>
              <a:t>Canggih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159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Membuat</a:t>
            </a:r>
            <a:r>
              <a:rPr dirty="0" spc="-75"/>
              <a:t> </a:t>
            </a:r>
            <a:r>
              <a:rPr dirty="0"/>
              <a:t>Pertemuan</a:t>
            </a:r>
            <a:r>
              <a:rPr dirty="0" spc="-80"/>
              <a:t> </a:t>
            </a:r>
            <a:r>
              <a:rPr dirty="0"/>
              <a:t>Instan,</a:t>
            </a:r>
            <a:r>
              <a:rPr dirty="0" spc="-95"/>
              <a:t> </a:t>
            </a:r>
            <a:r>
              <a:rPr dirty="0"/>
              <a:t>Terjadwal,</a:t>
            </a:r>
            <a:r>
              <a:rPr dirty="0" spc="-65"/>
              <a:t> </a:t>
            </a:r>
            <a:r>
              <a:rPr dirty="0"/>
              <a:t>Berbagi</a:t>
            </a:r>
            <a:r>
              <a:rPr dirty="0" spc="-50"/>
              <a:t> </a:t>
            </a:r>
            <a:r>
              <a:rPr dirty="0"/>
              <a:t>Layar,</a:t>
            </a:r>
            <a:r>
              <a:rPr dirty="0" spc="-70"/>
              <a:t> </a:t>
            </a:r>
            <a:r>
              <a:rPr dirty="0" spc="-10"/>
              <a:t>Fitur </a:t>
            </a:r>
            <a:r>
              <a:rPr dirty="0"/>
              <a:t>Angkat</a:t>
            </a:r>
            <a:r>
              <a:rPr dirty="0" spc="-55"/>
              <a:t> </a:t>
            </a:r>
            <a:r>
              <a:rPr dirty="0"/>
              <a:t>Tangan,</a:t>
            </a:r>
            <a:r>
              <a:rPr dirty="0" spc="-45"/>
              <a:t> </a:t>
            </a:r>
            <a:r>
              <a:rPr dirty="0"/>
              <a:t>Chat,</a:t>
            </a:r>
            <a:r>
              <a:rPr dirty="0" spc="-55"/>
              <a:t> </a:t>
            </a:r>
            <a:r>
              <a:rPr dirty="0"/>
              <a:t>Jamboard,</a:t>
            </a:r>
            <a:r>
              <a:rPr dirty="0" spc="-55"/>
              <a:t> </a:t>
            </a:r>
            <a:r>
              <a:rPr dirty="0"/>
              <a:t>Break</a:t>
            </a:r>
            <a:r>
              <a:rPr dirty="0" spc="-55"/>
              <a:t> </a:t>
            </a:r>
            <a:r>
              <a:rPr dirty="0"/>
              <a:t>Out,</a:t>
            </a:r>
            <a:r>
              <a:rPr dirty="0" spc="-70"/>
              <a:t> </a:t>
            </a:r>
            <a:r>
              <a:rPr dirty="0" spc="-10"/>
              <a:t>Pengaturan, </a:t>
            </a:r>
            <a:r>
              <a:rPr dirty="0"/>
              <a:t>Rekaman,</a:t>
            </a:r>
            <a:r>
              <a:rPr dirty="0" spc="-120"/>
              <a:t> </a:t>
            </a:r>
            <a:r>
              <a:rPr dirty="0"/>
              <a:t>Pengaturan</a:t>
            </a:r>
            <a:r>
              <a:rPr dirty="0" spc="-125"/>
              <a:t> </a:t>
            </a:r>
            <a:r>
              <a:rPr dirty="0" spc="-10"/>
              <a:t>Bandwith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5617464" y="2290572"/>
            <a:ext cx="2664460" cy="1969135"/>
          </a:xfrm>
          <a:custGeom>
            <a:avLst/>
            <a:gdLst/>
            <a:ahLst/>
            <a:cxnLst/>
            <a:rect l="l" t="t" r="r" b="b"/>
            <a:pathLst>
              <a:path w="2664459" h="1969135">
                <a:moveTo>
                  <a:pt x="2663951" y="0"/>
                </a:moveTo>
                <a:lnTo>
                  <a:pt x="0" y="0"/>
                </a:lnTo>
                <a:lnTo>
                  <a:pt x="0" y="1969008"/>
                </a:lnTo>
                <a:lnTo>
                  <a:pt x="2663951" y="1969008"/>
                </a:lnTo>
                <a:lnTo>
                  <a:pt x="266395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67868" y="3363467"/>
            <a:ext cx="3023870" cy="10090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dirty="0" sz="6000" spc="-20">
                <a:latin typeface="Arial MT"/>
                <a:cs typeface="Arial MT"/>
              </a:rPr>
              <a:t>DEMO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83384" y="2676505"/>
            <a:ext cx="989330" cy="1060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at </a:t>
            </a:r>
            <a:r>
              <a:rPr dirty="0" sz="3600" spc="-50">
                <a:solidFill>
                  <a:srgbClr val="3E3E3E"/>
                </a:solidFill>
                <a:latin typeface="Arial MT"/>
                <a:cs typeface="Arial MT"/>
              </a:rPr>
              <a:t>:</a:t>
            </a:r>
            <a:endParaRPr sz="3600">
              <a:latin typeface="Arial MT"/>
              <a:cs typeface="Arial MT"/>
            </a:endParaRPr>
          </a:p>
          <a:p>
            <a:pPr marL="125095">
              <a:lnSpc>
                <a:spcPct val="100000"/>
              </a:lnSpc>
            </a:pPr>
            <a:r>
              <a:rPr dirty="0" sz="3600" spc="-20">
                <a:solidFill>
                  <a:srgbClr val="3E3E3E"/>
                </a:solidFill>
                <a:latin typeface="Arial MT"/>
                <a:cs typeface="Arial MT"/>
                <a:hlinkClick r:id="rId2"/>
              </a:rPr>
              <a:t>oogl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9066" y="1522933"/>
            <a:ext cx="397573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1093470" indent="-3175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dirty="0" sz="1400" spc="-25">
                <a:solidFill>
                  <a:srgbClr val="3E3E3E"/>
                </a:solidFill>
                <a:latin typeface="Arial MT"/>
                <a:cs typeface="Arial MT"/>
              </a:rPr>
              <a:t>1.</a:t>
            </a:r>
            <a:r>
              <a:rPr dirty="0" sz="14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Buka</a:t>
            </a:r>
            <a:r>
              <a:rPr dirty="0" sz="3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 spc="-10">
                <a:solidFill>
                  <a:srgbClr val="3E3E3E"/>
                </a:solidFill>
                <a:latin typeface="Arial MT"/>
                <a:cs typeface="Arial MT"/>
              </a:rPr>
              <a:t>google chrome</a:t>
            </a:r>
            <a:endParaRPr sz="3600">
              <a:latin typeface="Arial MT"/>
              <a:cs typeface="Arial MT"/>
            </a:endParaRPr>
          </a:p>
          <a:p>
            <a:pPr marL="329565" marR="5080" indent="-317500">
              <a:lnSpc>
                <a:spcPct val="100000"/>
              </a:lnSpc>
              <a:spcBef>
                <a:spcPts val="5"/>
              </a:spcBef>
              <a:tabLst>
                <a:tab pos="329565" algn="l"/>
                <a:tab pos="3962400" algn="l"/>
              </a:tabLst>
            </a:pPr>
            <a:r>
              <a:rPr dirty="0" sz="1400" spc="-25">
                <a:solidFill>
                  <a:srgbClr val="3E3E3E"/>
                </a:solidFill>
                <a:latin typeface="Arial MT"/>
                <a:cs typeface="Arial MT"/>
              </a:rPr>
              <a:t>2.</a:t>
            </a:r>
            <a:r>
              <a:rPr dirty="0" sz="14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Ketikan</a:t>
            </a:r>
            <a:r>
              <a:rPr dirty="0" sz="36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 spc="-20">
                <a:solidFill>
                  <a:srgbClr val="3E3E3E"/>
                </a:solidFill>
                <a:latin typeface="Arial MT"/>
                <a:cs typeface="Arial MT"/>
              </a:rPr>
              <a:t>alam </a:t>
            </a:r>
            <a:r>
              <a:rPr dirty="0" u="sng" sz="36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  <a:hlinkClick r:id="rId2"/>
              </a:rPr>
              <a:t>https://meet.g</a:t>
            </a:r>
            <a:r>
              <a:rPr dirty="0" u="sng" sz="360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u="sng" sz="3600" spc="-1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  <a:hlinkClick r:id="rId2"/>
              </a:rPr>
              <a:t>e.com/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910584" y="993647"/>
            <a:ext cx="5069205" cy="3194685"/>
            <a:chOff x="3910584" y="993647"/>
            <a:chExt cx="5069205" cy="319468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0584" y="993647"/>
              <a:ext cx="5068823" cy="31943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0020" y="1033271"/>
              <a:ext cx="4949952" cy="307695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218557" y="4326128"/>
            <a:ext cx="2451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Tampilan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meet</a:t>
            </a:r>
            <a:r>
              <a:rPr dirty="0" sz="1400" spc="65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pada</a:t>
            </a:r>
            <a:r>
              <a:rPr dirty="0" sz="1400" spc="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browser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2122170">
              <a:lnSpc>
                <a:spcPct val="100000"/>
              </a:lnSpc>
              <a:spcBef>
                <a:spcPts val="100"/>
              </a:spcBef>
            </a:pPr>
            <a:r>
              <a:rPr dirty="0"/>
              <a:t>Membuka</a:t>
            </a:r>
            <a:r>
              <a:rPr dirty="0" spc="-55"/>
              <a:t> </a:t>
            </a:r>
            <a:r>
              <a:rPr dirty="0" spc="-20"/>
              <a:t>meet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11371" y="2128141"/>
            <a:ext cx="636270" cy="51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79"/>
              </a:lnSpc>
            </a:pPr>
            <a:r>
              <a:rPr dirty="0" sz="3600" spc="-25">
                <a:solidFill>
                  <a:srgbClr val="3E3E3E"/>
                </a:solidFill>
                <a:latin typeface="Arial MT"/>
                <a:cs typeface="Arial MT"/>
              </a:rPr>
              <a:t>pat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9066" y="2072132"/>
            <a:ext cx="32137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dirty="0" sz="1400" spc="-25">
                <a:solidFill>
                  <a:srgbClr val="3E3E3E"/>
                </a:solidFill>
                <a:latin typeface="Arial MT"/>
                <a:cs typeface="Arial MT"/>
              </a:rPr>
              <a:t>1.</a:t>
            </a:r>
            <a:r>
              <a:rPr dirty="0" sz="1400">
                <a:solidFill>
                  <a:srgbClr val="3E3E3E"/>
                </a:solidFill>
                <a:latin typeface="Arial MT"/>
                <a:cs typeface="Arial MT"/>
              </a:rPr>
              <a:t>	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Klik menu</a:t>
            </a:r>
            <a:r>
              <a:rPr dirty="0" sz="36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 spc="-25">
                <a:solidFill>
                  <a:srgbClr val="3E3E3E"/>
                </a:solidFill>
                <a:latin typeface="Arial MT"/>
                <a:cs typeface="Arial MT"/>
              </a:rPr>
              <a:t>“Ra </a:t>
            </a:r>
            <a:r>
              <a:rPr dirty="0" sz="3600" spc="-10">
                <a:solidFill>
                  <a:srgbClr val="3E3E3E"/>
                </a:solidFill>
                <a:latin typeface="Arial MT"/>
                <a:cs typeface="Arial MT"/>
              </a:rPr>
              <a:t>baru”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929639" y="1012661"/>
            <a:ext cx="5031105" cy="3156585"/>
            <a:chOff x="3929639" y="1012661"/>
            <a:chExt cx="5031105" cy="315658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9639" y="1012661"/>
              <a:ext cx="5030712" cy="31562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19" y="1033272"/>
              <a:ext cx="4949952" cy="307695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078985" y="3249930"/>
              <a:ext cx="751840" cy="355600"/>
            </a:xfrm>
            <a:custGeom>
              <a:avLst/>
              <a:gdLst/>
              <a:ahLst/>
              <a:cxnLst/>
              <a:rect l="l" t="t" r="r" b="b"/>
              <a:pathLst>
                <a:path w="751839" h="355600">
                  <a:moveTo>
                    <a:pt x="0" y="355091"/>
                  </a:moveTo>
                  <a:lnTo>
                    <a:pt x="751332" y="355091"/>
                  </a:lnTo>
                  <a:lnTo>
                    <a:pt x="751332" y="0"/>
                  </a:lnTo>
                  <a:lnTo>
                    <a:pt x="0" y="0"/>
                  </a:lnTo>
                  <a:lnTo>
                    <a:pt x="0" y="3550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218557" y="4326128"/>
            <a:ext cx="2451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Tampilan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meet</a:t>
            </a:r>
            <a:r>
              <a:rPr dirty="0" sz="1400" spc="65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pada</a:t>
            </a:r>
            <a:r>
              <a:rPr dirty="0" sz="1400" spc="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browser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1727200">
              <a:lnSpc>
                <a:spcPct val="100000"/>
              </a:lnSpc>
              <a:spcBef>
                <a:spcPts val="100"/>
              </a:spcBef>
            </a:pPr>
            <a:r>
              <a:rPr dirty="0"/>
              <a:t>Memulai</a:t>
            </a:r>
            <a:r>
              <a:rPr dirty="0" spc="-60"/>
              <a:t> </a:t>
            </a:r>
            <a:r>
              <a:rPr dirty="0"/>
              <a:t>rapat</a:t>
            </a:r>
            <a:r>
              <a:rPr dirty="0" spc="-65"/>
              <a:t> </a:t>
            </a:r>
            <a:r>
              <a:rPr dirty="0" spc="-20"/>
              <a:t>baru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29639" y="1012661"/>
            <a:ext cx="5031105" cy="3156585"/>
            <a:chOff x="3929639" y="1012661"/>
            <a:chExt cx="5031105" cy="31565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9639" y="1012661"/>
              <a:ext cx="5030712" cy="315627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19" y="1033272"/>
              <a:ext cx="4949952" cy="30769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39" y="2415540"/>
              <a:ext cx="1927860" cy="10835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9075" y="2455163"/>
              <a:ext cx="1808987" cy="96621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68858" y="1191849"/>
            <a:ext cx="2819400" cy="3287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5"/>
              </a:spcBef>
            </a:pPr>
            <a:r>
              <a:rPr dirty="0" sz="1400">
                <a:solidFill>
                  <a:srgbClr val="3E3E3E"/>
                </a:solidFill>
                <a:latin typeface="Arial MT"/>
                <a:cs typeface="Arial MT"/>
              </a:rPr>
              <a:t>1.</a:t>
            </a:r>
            <a:r>
              <a:rPr dirty="0" sz="1400" spc="229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Klik </a:t>
            </a:r>
            <a:r>
              <a:rPr dirty="0" sz="3600" spc="-20">
                <a:solidFill>
                  <a:srgbClr val="3E3E3E"/>
                </a:solidFill>
                <a:latin typeface="Arial MT"/>
                <a:cs typeface="Arial MT"/>
              </a:rPr>
              <a:t>menu </a:t>
            </a:r>
            <a:r>
              <a:rPr dirty="0" sz="3600">
                <a:solidFill>
                  <a:srgbClr val="3E3E3E"/>
                </a:solidFill>
                <a:latin typeface="Arial MT"/>
                <a:cs typeface="Arial MT"/>
              </a:rPr>
              <a:t>“Rapat</a:t>
            </a:r>
            <a:r>
              <a:rPr dirty="0" sz="36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3600" spc="-10">
                <a:solidFill>
                  <a:srgbClr val="3E3E3E"/>
                </a:solidFill>
                <a:latin typeface="Arial MT"/>
                <a:cs typeface="Arial MT"/>
              </a:rPr>
              <a:t>baru”</a:t>
            </a:r>
            <a:endParaRPr sz="3600">
              <a:latin typeface="Arial MT"/>
              <a:cs typeface="Arial MT"/>
            </a:endParaRPr>
          </a:p>
          <a:p>
            <a:pPr marL="526415" indent="-221615">
              <a:lnSpc>
                <a:spcPct val="100000"/>
              </a:lnSpc>
              <a:spcBef>
                <a:spcPts val="1490"/>
              </a:spcBef>
              <a:buAutoNum type="alphaLcPeriod"/>
              <a:tabLst>
                <a:tab pos="526415" algn="l"/>
              </a:tabLst>
            </a:pPr>
            <a:r>
              <a:rPr dirty="0" sz="1700">
                <a:latin typeface="Arial MT"/>
                <a:cs typeface="Arial MT"/>
              </a:rPr>
              <a:t>Mulai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rapat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untuk</a:t>
            </a:r>
            <a:r>
              <a:rPr dirty="0" sz="1700" spc="-10">
                <a:latin typeface="Arial MT"/>
                <a:cs typeface="Arial MT"/>
              </a:rPr>
              <a:t> nanti</a:t>
            </a:r>
            <a:endParaRPr sz="1700">
              <a:latin typeface="Arial MT"/>
              <a:cs typeface="Arial MT"/>
            </a:endParaRPr>
          </a:p>
          <a:p>
            <a:pPr marL="527050" indent="-222250">
              <a:lnSpc>
                <a:spcPct val="100000"/>
              </a:lnSpc>
              <a:spcBef>
                <a:spcPts val="1025"/>
              </a:spcBef>
              <a:buAutoNum type="alphaLcPeriod"/>
              <a:tabLst>
                <a:tab pos="527050" algn="l"/>
              </a:tabLst>
            </a:pPr>
            <a:r>
              <a:rPr dirty="0" sz="1700">
                <a:latin typeface="Arial MT"/>
                <a:cs typeface="Arial MT"/>
              </a:rPr>
              <a:t>Mulai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rapat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instan</a:t>
            </a:r>
            <a:endParaRPr sz="1700">
              <a:latin typeface="Arial MT"/>
              <a:cs typeface="Arial MT"/>
            </a:endParaRPr>
          </a:p>
          <a:p>
            <a:pPr marL="527685" marR="273050" indent="-222885">
              <a:lnSpc>
                <a:spcPts val="3060"/>
              </a:lnSpc>
              <a:spcBef>
                <a:spcPts val="100"/>
              </a:spcBef>
              <a:buAutoNum type="alphaLcPeriod"/>
              <a:tabLst>
                <a:tab pos="527685" algn="l"/>
              </a:tabLst>
            </a:pPr>
            <a:r>
              <a:rPr dirty="0" sz="1700">
                <a:latin typeface="Arial MT"/>
                <a:cs typeface="Arial MT"/>
              </a:rPr>
              <a:t>Jadwalkan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di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Google Kalender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1727200">
              <a:lnSpc>
                <a:spcPct val="100000"/>
              </a:lnSpc>
              <a:spcBef>
                <a:spcPts val="100"/>
              </a:spcBef>
            </a:pPr>
            <a:r>
              <a:rPr dirty="0"/>
              <a:t>Memulai</a:t>
            </a:r>
            <a:r>
              <a:rPr dirty="0" spc="-60"/>
              <a:t> </a:t>
            </a:r>
            <a:r>
              <a:rPr dirty="0"/>
              <a:t>rapat</a:t>
            </a:r>
            <a:r>
              <a:rPr dirty="0" spc="-65"/>
              <a:t> </a:t>
            </a:r>
            <a:r>
              <a:rPr dirty="0" spc="-20"/>
              <a:t>baru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6547" y="1307591"/>
            <a:ext cx="3395979" cy="1922780"/>
            <a:chOff x="366547" y="1307591"/>
            <a:chExt cx="3395979" cy="1922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547" y="1381513"/>
              <a:ext cx="3395421" cy="18485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7" y="1402079"/>
              <a:ext cx="3314700" cy="17693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1781" y="1582673"/>
              <a:ext cx="2684145" cy="437515"/>
            </a:xfrm>
            <a:custGeom>
              <a:avLst/>
              <a:gdLst/>
              <a:ahLst/>
              <a:cxnLst/>
              <a:rect l="l" t="t" r="r" b="b"/>
              <a:pathLst>
                <a:path w="2684145" h="437514">
                  <a:moveTo>
                    <a:pt x="0" y="437388"/>
                  </a:moveTo>
                  <a:lnTo>
                    <a:pt x="2683764" y="437388"/>
                  </a:lnTo>
                  <a:lnTo>
                    <a:pt x="2683764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24783" y="1307591"/>
              <a:ext cx="396240" cy="346075"/>
            </a:xfrm>
            <a:custGeom>
              <a:avLst/>
              <a:gdLst/>
              <a:ahLst/>
              <a:cxnLst/>
              <a:rect l="l" t="t" r="r" b="b"/>
              <a:pathLst>
                <a:path w="396239" h="346075">
                  <a:moveTo>
                    <a:pt x="198119" y="0"/>
                  </a:moveTo>
                  <a:lnTo>
                    <a:pt x="145432" y="6180"/>
                  </a:lnTo>
                  <a:lnTo>
                    <a:pt x="98100" y="23622"/>
                  </a:lnTo>
                  <a:lnTo>
                    <a:pt x="58007" y="50673"/>
                  </a:lnTo>
                  <a:lnTo>
                    <a:pt x="27036" y="85682"/>
                  </a:lnTo>
                  <a:lnTo>
                    <a:pt x="7073" y="127000"/>
                  </a:lnTo>
                  <a:lnTo>
                    <a:pt x="0" y="172974"/>
                  </a:lnTo>
                  <a:lnTo>
                    <a:pt x="7073" y="218948"/>
                  </a:lnTo>
                  <a:lnTo>
                    <a:pt x="27036" y="260265"/>
                  </a:lnTo>
                  <a:lnTo>
                    <a:pt x="58007" y="295275"/>
                  </a:lnTo>
                  <a:lnTo>
                    <a:pt x="98100" y="322325"/>
                  </a:lnTo>
                  <a:lnTo>
                    <a:pt x="145432" y="339767"/>
                  </a:lnTo>
                  <a:lnTo>
                    <a:pt x="198119" y="345948"/>
                  </a:lnTo>
                  <a:lnTo>
                    <a:pt x="250807" y="339767"/>
                  </a:lnTo>
                  <a:lnTo>
                    <a:pt x="298139" y="322325"/>
                  </a:lnTo>
                  <a:lnTo>
                    <a:pt x="338232" y="295275"/>
                  </a:lnTo>
                  <a:lnTo>
                    <a:pt x="369203" y="260265"/>
                  </a:lnTo>
                  <a:lnTo>
                    <a:pt x="389166" y="218948"/>
                  </a:lnTo>
                  <a:lnTo>
                    <a:pt x="396240" y="172974"/>
                  </a:lnTo>
                  <a:lnTo>
                    <a:pt x="389166" y="127000"/>
                  </a:lnTo>
                  <a:lnTo>
                    <a:pt x="369203" y="85682"/>
                  </a:lnTo>
                  <a:lnTo>
                    <a:pt x="338232" y="50673"/>
                  </a:lnTo>
                  <a:lnTo>
                    <a:pt x="298139" y="23622"/>
                  </a:lnTo>
                  <a:lnTo>
                    <a:pt x="250807" y="618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401439" y="1292303"/>
            <a:ext cx="3883660" cy="162560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 spc="80">
                <a:latin typeface="Trebuchet MS"/>
                <a:cs typeface="Trebuchet MS"/>
              </a:rPr>
              <a:t>Pengguna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akan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diberikan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link</a:t>
            </a:r>
            <a:r>
              <a:rPr dirty="0" sz="1400" spc="-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rapat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75">
                <a:latin typeface="Trebuchet MS"/>
                <a:cs typeface="Trebuchet MS"/>
              </a:rPr>
              <a:t>yang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dapat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50">
                <a:latin typeface="Trebuchet MS"/>
                <a:cs typeface="Trebuchet MS"/>
              </a:rPr>
              <a:t>diakses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pada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waktu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75">
                <a:latin typeface="Trebuchet MS"/>
                <a:cs typeface="Trebuchet MS"/>
              </a:rPr>
              <a:t>yang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diinginkan.</a:t>
            </a:r>
            <a:endParaRPr sz="1400">
              <a:latin typeface="Trebuchet MS"/>
              <a:cs typeface="Trebuchet MS"/>
            </a:endParaRPr>
          </a:p>
          <a:p>
            <a:pPr marL="12700" marR="113664">
              <a:lnSpc>
                <a:spcPct val="150000"/>
              </a:lnSpc>
            </a:pPr>
            <a:r>
              <a:rPr dirty="0" sz="1400">
                <a:latin typeface="Trebuchet MS"/>
                <a:cs typeface="Trebuchet MS"/>
              </a:rPr>
              <a:t>Setelah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memilih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70">
                <a:latin typeface="Trebuchet MS"/>
                <a:cs typeface="Trebuchet MS"/>
              </a:rPr>
              <a:t>menu</a:t>
            </a:r>
            <a:r>
              <a:rPr dirty="0" sz="1400" spc="4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buat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rapat</a:t>
            </a:r>
            <a:r>
              <a:rPr dirty="0" sz="1400" spc="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untuk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nanti, </a:t>
            </a:r>
            <a:r>
              <a:rPr dirty="0" sz="1400" spc="80">
                <a:latin typeface="Trebuchet MS"/>
                <a:cs typeface="Trebuchet MS"/>
              </a:rPr>
              <a:t>pengguna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akan</a:t>
            </a:r>
            <a:r>
              <a:rPr dirty="0" sz="1400" spc="-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diberikan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link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seperti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contoh </a:t>
            </a:r>
            <a:r>
              <a:rPr dirty="0" sz="1400">
                <a:latin typeface="Trebuchet MS"/>
                <a:cs typeface="Trebuchet MS"/>
              </a:rPr>
              <a:t>berikut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305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930933" y="2928431"/>
            <a:ext cx="3407410" cy="1969135"/>
            <a:chOff x="4930933" y="2928431"/>
            <a:chExt cx="3407410" cy="196913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0933" y="2928431"/>
              <a:ext cx="3224721" cy="196887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1287" y="2948940"/>
              <a:ext cx="3144012" cy="188976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054345" y="3970782"/>
              <a:ext cx="2887980" cy="711835"/>
            </a:xfrm>
            <a:custGeom>
              <a:avLst/>
              <a:gdLst/>
              <a:ahLst/>
              <a:cxnLst/>
              <a:rect l="l" t="t" r="r" b="b"/>
              <a:pathLst>
                <a:path w="2887979" h="711835">
                  <a:moveTo>
                    <a:pt x="0" y="711708"/>
                  </a:moveTo>
                  <a:lnTo>
                    <a:pt x="2887979" y="711708"/>
                  </a:lnTo>
                  <a:lnTo>
                    <a:pt x="2887979" y="0"/>
                  </a:lnTo>
                  <a:lnTo>
                    <a:pt x="0" y="0"/>
                  </a:lnTo>
                  <a:lnTo>
                    <a:pt x="0" y="71170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41563" y="3970019"/>
              <a:ext cx="396240" cy="346075"/>
            </a:xfrm>
            <a:custGeom>
              <a:avLst/>
              <a:gdLst/>
              <a:ahLst/>
              <a:cxnLst/>
              <a:rect l="l" t="t" r="r" b="b"/>
              <a:pathLst>
                <a:path w="396240" h="346075">
                  <a:moveTo>
                    <a:pt x="198119" y="0"/>
                  </a:moveTo>
                  <a:lnTo>
                    <a:pt x="145432" y="6178"/>
                  </a:lnTo>
                  <a:lnTo>
                    <a:pt x="98100" y="23616"/>
                  </a:lnTo>
                  <a:lnTo>
                    <a:pt x="58007" y="50663"/>
                  </a:lnTo>
                  <a:lnTo>
                    <a:pt x="27036" y="85671"/>
                  </a:lnTo>
                  <a:lnTo>
                    <a:pt x="7073" y="126991"/>
                  </a:lnTo>
                  <a:lnTo>
                    <a:pt x="0" y="172973"/>
                  </a:lnTo>
                  <a:lnTo>
                    <a:pt x="7073" y="218956"/>
                  </a:lnTo>
                  <a:lnTo>
                    <a:pt x="27036" y="260276"/>
                  </a:lnTo>
                  <a:lnTo>
                    <a:pt x="58007" y="295284"/>
                  </a:lnTo>
                  <a:lnTo>
                    <a:pt x="98100" y="322331"/>
                  </a:lnTo>
                  <a:lnTo>
                    <a:pt x="145432" y="339769"/>
                  </a:lnTo>
                  <a:lnTo>
                    <a:pt x="198119" y="345947"/>
                  </a:lnTo>
                  <a:lnTo>
                    <a:pt x="250807" y="339769"/>
                  </a:lnTo>
                  <a:lnTo>
                    <a:pt x="298139" y="322331"/>
                  </a:lnTo>
                  <a:lnTo>
                    <a:pt x="338232" y="295284"/>
                  </a:lnTo>
                  <a:lnTo>
                    <a:pt x="369203" y="260276"/>
                  </a:lnTo>
                  <a:lnTo>
                    <a:pt x="389166" y="218956"/>
                  </a:lnTo>
                  <a:lnTo>
                    <a:pt x="396239" y="172973"/>
                  </a:lnTo>
                  <a:lnTo>
                    <a:pt x="389166" y="126991"/>
                  </a:lnTo>
                  <a:lnTo>
                    <a:pt x="369203" y="85671"/>
                  </a:lnTo>
                  <a:lnTo>
                    <a:pt x="338232" y="50663"/>
                  </a:lnTo>
                  <a:lnTo>
                    <a:pt x="298139" y="23616"/>
                  </a:lnTo>
                  <a:lnTo>
                    <a:pt x="250807" y="6178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361435" y="1354963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79105" y="401888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4390" y="203708"/>
            <a:ext cx="78759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Jenis</a:t>
            </a:r>
            <a:r>
              <a:rPr dirty="0" sz="3000" spc="-20"/>
              <a:t> </a:t>
            </a:r>
            <a:r>
              <a:rPr dirty="0" sz="3000"/>
              <a:t>rapat pada</a:t>
            </a:r>
            <a:r>
              <a:rPr dirty="0" sz="3000" spc="-30"/>
              <a:t> </a:t>
            </a:r>
            <a:r>
              <a:rPr dirty="0" sz="3000"/>
              <a:t>Meet</a:t>
            </a:r>
            <a:r>
              <a:rPr dirty="0" sz="3000" spc="-10"/>
              <a:t> </a:t>
            </a:r>
            <a:r>
              <a:rPr dirty="0" sz="3000"/>
              <a:t>“Buat</a:t>
            </a:r>
            <a:r>
              <a:rPr dirty="0" sz="3000" spc="-5"/>
              <a:t> </a:t>
            </a:r>
            <a:r>
              <a:rPr dirty="0" sz="3000"/>
              <a:t>rapat</a:t>
            </a:r>
            <a:r>
              <a:rPr dirty="0" sz="3000" spc="-15"/>
              <a:t> </a:t>
            </a:r>
            <a:r>
              <a:rPr dirty="0" sz="3000"/>
              <a:t>untuk </a:t>
            </a:r>
            <a:r>
              <a:rPr dirty="0" sz="3000" spc="-10"/>
              <a:t>nanti”</a:t>
            </a:r>
            <a:endParaRPr sz="3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088" y="1979676"/>
            <a:ext cx="4152900" cy="30114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6547" y="1381513"/>
            <a:ext cx="3395979" cy="1849120"/>
            <a:chOff x="366547" y="1381513"/>
            <a:chExt cx="3395979" cy="184912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547" y="1381513"/>
              <a:ext cx="3395421" cy="18485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907" y="1402080"/>
              <a:ext cx="3314700" cy="17693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25017" y="2065782"/>
              <a:ext cx="2684145" cy="437515"/>
            </a:xfrm>
            <a:custGeom>
              <a:avLst/>
              <a:gdLst/>
              <a:ahLst/>
              <a:cxnLst/>
              <a:rect l="l" t="t" r="r" b="b"/>
              <a:pathLst>
                <a:path w="2684145" h="437514">
                  <a:moveTo>
                    <a:pt x="0" y="437388"/>
                  </a:moveTo>
                  <a:lnTo>
                    <a:pt x="2683764" y="437388"/>
                  </a:lnTo>
                  <a:lnTo>
                    <a:pt x="2683764" y="0"/>
                  </a:lnTo>
                  <a:lnTo>
                    <a:pt x="0" y="0"/>
                  </a:lnTo>
                  <a:lnTo>
                    <a:pt x="0" y="4373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08020" y="1790700"/>
              <a:ext cx="396240" cy="344805"/>
            </a:xfrm>
            <a:custGeom>
              <a:avLst/>
              <a:gdLst/>
              <a:ahLst/>
              <a:cxnLst/>
              <a:rect l="l" t="t" r="r" b="b"/>
              <a:pathLst>
                <a:path w="396239" h="344805">
                  <a:moveTo>
                    <a:pt x="198119" y="0"/>
                  </a:moveTo>
                  <a:lnTo>
                    <a:pt x="145432" y="6150"/>
                  </a:lnTo>
                  <a:lnTo>
                    <a:pt x="98100" y="23509"/>
                  </a:lnTo>
                  <a:lnTo>
                    <a:pt x="58007" y="50434"/>
                  </a:lnTo>
                  <a:lnTo>
                    <a:pt x="27036" y="85287"/>
                  </a:lnTo>
                  <a:lnTo>
                    <a:pt x="7073" y="126426"/>
                  </a:lnTo>
                  <a:lnTo>
                    <a:pt x="0" y="172212"/>
                  </a:lnTo>
                  <a:lnTo>
                    <a:pt x="7073" y="217997"/>
                  </a:lnTo>
                  <a:lnTo>
                    <a:pt x="27036" y="259136"/>
                  </a:lnTo>
                  <a:lnTo>
                    <a:pt x="58007" y="293989"/>
                  </a:lnTo>
                  <a:lnTo>
                    <a:pt x="98100" y="320914"/>
                  </a:lnTo>
                  <a:lnTo>
                    <a:pt x="145432" y="338273"/>
                  </a:lnTo>
                  <a:lnTo>
                    <a:pt x="198119" y="344424"/>
                  </a:lnTo>
                  <a:lnTo>
                    <a:pt x="250807" y="338273"/>
                  </a:lnTo>
                  <a:lnTo>
                    <a:pt x="298139" y="320914"/>
                  </a:lnTo>
                  <a:lnTo>
                    <a:pt x="338232" y="293989"/>
                  </a:lnTo>
                  <a:lnTo>
                    <a:pt x="369203" y="259136"/>
                  </a:lnTo>
                  <a:lnTo>
                    <a:pt x="389166" y="217997"/>
                  </a:lnTo>
                  <a:lnTo>
                    <a:pt x="396240" y="172212"/>
                  </a:lnTo>
                  <a:lnTo>
                    <a:pt x="389166" y="126426"/>
                  </a:lnTo>
                  <a:lnTo>
                    <a:pt x="369203" y="85287"/>
                  </a:lnTo>
                  <a:lnTo>
                    <a:pt x="338232" y="50434"/>
                  </a:lnTo>
                  <a:lnTo>
                    <a:pt x="298139" y="23509"/>
                  </a:lnTo>
                  <a:lnTo>
                    <a:pt x="250807" y="615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401439" y="1397888"/>
            <a:ext cx="40589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0">
                <a:latin typeface="Trebuchet MS"/>
                <a:cs typeface="Trebuchet MS"/>
              </a:rPr>
              <a:t>Browser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chrome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akan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70">
                <a:latin typeface="Trebuchet MS"/>
                <a:cs typeface="Trebuchet MS"/>
              </a:rPr>
              <a:t>membuka</a:t>
            </a:r>
            <a:r>
              <a:rPr dirty="0" sz="1400" spc="-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tab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baru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seperti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01439" y="1717624"/>
            <a:ext cx="6794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rebuchet MS"/>
                <a:cs typeface="Trebuchet MS"/>
              </a:rPr>
              <a:t>berikut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-305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45307" y="1838071"/>
            <a:ext cx="1250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668011" y="2110739"/>
            <a:ext cx="1717675" cy="1036319"/>
            <a:chOff x="4668011" y="2110739"/>
            <a:chExt cx="1717675" cy="1036319"/>
          </a:xfrm>
        </p:grpSpPr>
        <p:sp>
          <p:nvSpPr>
            <p:cNvPr id="12" name="object 12" descr=""/>
            <p:cNvSpPr/>
            <p:nvPr/>
          </p:nvSpPr>
          <p:spPr>
            <a:xfrm>
              <a:off x="4687061" y="2135885"/>
              <a:ext cx="1303020" cy="992505"/>
            </a:xfrm>
            <a:custGeom>
              <a:avLst/>
              <a:gdLst/>
              <a:ahLst/>
              <a:cxnLst/>
              <a:rect l="l" t="t" r="r" b="b"/>
              <a:pathLst>
                <a:path w="1303020" h="992505">
                  <a:moveTo>
                    <a:pt x="0" y="992124"/>
                  </a:moveTo>
                  <a:lnTo>
                    <a:pt x="1303019" y="992124"/>
                  </a:lnTo>
                  <a:lnTo>
                    <a:pt x="1303019" y="0"/>
                  </a:lnTo>
                  <a:lnTo>
                    <a:pt x="0" y="0"/>
                  </a:lnTo>
                  <a:lnTo>
                    <a:pt x="0" y="99212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89319" y="2110739"/>
              <a:ext cx="396240" cy="344805"/>
            </a:xfrm>
            <a:custGeom>
              <a:avLst/>
              <a:gdLst/>
              <a:ahLst/>
              <a:cxnLst/>
              <a:rect l="l" t="t" r="r" b="b"/>
              <a:pathLst>
                <a:path w="396239" h="344805">
                  <a:moveTo>
                    <a:pt x="198119" y="0"/>
                  </a:moveTo>
                  <a:lnTo>
                    <a:pt x="145432" y="6150"/>
                  </a:lnTo>
                  <a:lnTo>
                    <a:pt x="98100" y="23509"/>
                  </a:lnTo>
                  <a:lnTo>
                    <a:pt x="58007" y="50434"/>
                  </a:lnTo>
                  <a:lnTo>
                    <a:pt x="27036" y="85287"/>
                  </a:lnTo>
                  <a:lnTo>
                    <a:pt x="7073" y="126426"/>
                  </a:lnTo>
                  <a:lnTo>
                    <a:pt x="0" y="172212"/>
                  </a:lnTo>
                  <a:lnTo>
                    <a:pt x="7073" y="217997"/>
                  </a:lnTo>
                  <a:lnTo>
                    <a:pt x="27036" y="259136"/>
                  </a:lnTo>
                  <a:lnTo>
                    <a:pt x="58007" y="293989"/>
                  </a:lnTo>
                  <a:lnTo>
                    <a:pt x="98100" y="320914"/>
                  </a:lnTo>
                  <a:lnTo>
                    <a:pt x="145432" y="338273"/>
                  </a:lnTo>
                  <a:lnTo>
                    <a:pt x="198119" y="344424"/>
                  </a:lnTo>
                  <a:lnTo>
                    <a:pt x="250807" y="338273"/>
                  </a:lnTo>
                  <a:lnTo>
                    <a:pt x="298139" y="320914"/>
                  </a:lnTo>
                  <a:lnTo>
                    <a:pt x="338232" y="293989"/>
                  </a:lnTo>
                  <a:lnTo>
                    <a:pt x="369203" y="259136"/>
                  </a:lnTo>
                  <a:lnTo>
                    <a:pt x="389166" y="217997"/>
                  </a:lnTo>
                  <a:lnTo>
                    <a:pt x="396239" y="172212"/>
                  </a:lnTo>
                  <a:lnTo>
                    <a:pt x="389166" y="126426"/>
                  </a:lnTo>
                  <a:lnTo>
                    <a:pt x="369203" y="85287"/>
                  </a:lnTo>
                  <a:lnTo>
                    <a:pt x="338232" y="50434"/>
                  </a:lnTo>
                  <a:lnTo>
                    <a:pt x="298139" y="23509"/>
                  </a:lnTo>
                  <a:lnTo>
                    <a:pt x="250807" y="615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126860" y="2158365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069" rIns="0" bIns="0" rtlCol="0" vert="horz">
            <a:spAutoFit/>
          </a:bodyPr>
          <a:lstStyle/>
          <a:p>
            <a:pPr marL="13335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Jenis</a:t>
            </a:r>
            <a:r>
              <a:rPr dirty="0" sz="3000" spc="-25"/>
              <a:t> </a:t>
            </a:r>
            <a:r>
              <a:rPr dirty="0" sz="3000"/>
              <a:t>rapat</a:t>
            </a:r>
            <a:r>
              <a:rPr dirty="0" sz="3000" spc="-5"/>
              <a:t> </a:t>
            </a:r>
            <a:r>
              <a:rPr dirty="0" sz="3000"/>
              <a:t>pada</a:t>
            </a:r>
            <a:r>
              <a:rPr dirty="0" sz="3000" spc="-30"/>
              <a:t> </a:t>
            </a:r>
            <a:r>
              <a:rPr dirty="0" sz="3000"/>
              <a:t>Meet</a:t>
            </a:r>
            <a:r>
              <a:rPr dirty="0" sz="3000" spc="-20"/>
              <a:t> </a:t>
            </a:r>
            <a:r>
              <a:rPr dirty="0" sz="3000"/>
              <a:t>“Mulai</a:t>
            </a:r>
            <a:r>
              <a:rPr dirty="0" sz="3000" spc="-15"/>
              <a:t> </a:t>
            </a:r>
            <a:r>
              <a:rPr dirty="0" sz="3000"/>
              <a:t>rapat</a:t>
            </a:r>
            <a:r>
              <a:rPr dirty="0" sz="3000" spc="-20"/>
              <a:t> </a:t>
            </a:r>
            <a:r>
              <a:rPr dirty="0" sz="3000" spc="-10"/>
              <a:t>instan”</a:t>
            </a:r>
            <a:endParaRPr sz="3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73879" y="1940051"/>
            <a:ext cx="3941445" cy="3136900"/>
            <a:chOff x="4373879" y="1940051"/>
            <a:chExt cx="3941445" cy="31369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9" y="1940051"/>
              <a:ext cx="3941064" cy="31363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3315" y="1979675"/>
              <a:ext cx="3822191" cy="3019044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366547" y="1381513"/>
            <a:ext cx="3634104" cy="1849120"/>
            <a:chOff x="366547" y="1381513"/>
            <a:chExt cx="3634104" cy="18491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547" y="1381513"/>
              <a:ext cx="3395421" cy="18485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907" y="1402080"/>
              <a:ext cx="3314700" cy="176936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25017" y="2564130"/>
              <a:ext cx="3080385" cy="436245"/>
            </a:xfrm>
            <a:custGeom>
              <a:avLst/>
              <a:gdLst/>
              <a:ahLst/>
              <a:cxnLst/>
              <a:rect l="l" t="t" r="r" b="b"/>
              <a:pathLst>
                <a:path w="3080385" h="436244">
                  <a:moveTo>
                    <a:pt x="0" y="435863"/>
                  </a:moveTo>
                  <a:lnTo>
                    <a:pt x="3080004" y="435863"/>
                  </a:lnTo>
                  <a:lnTo>
                    <a:pt x="3080004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04260" y="2318004"/>
              <a:ext cx="396240" cy="346075"/>
            </a:xfrm>
            <a:custGeom>
              <a:avLst/>
              <a:gdLst/>
              <a:ahLst/>
              <a:cxnLst/>
              <a:rect l="l" t="t" r="r" b="b"/>
              <a:pathLst>
                <a:path w="396239" h="346075">
                  <a:moveTo>
                    <a:pt x="198119" y="0"/>
                  </a:moveTo>
                  <a:lnTo>
                    <a:pt x="145432" y="6180"/>
                  </a:lnTo>
                  <a:lnTo>
                    <a:pt x="98100" y="23621"/>
                  </a:lnTo>
                  <a:lnTo>
                    <a:pt x="58007" y="50672"/>
                  </a:lnTo>
                  <a:lnTo>
                    <a:pt x="27036" y="85682"/>
                  </a:lnTo>
                  <a:lnTo>
                    <a:pt x="7073" y="126999"/>
                  </a:lnTo>
                  <a:lnTo>
                    <a:pt x="0" y="172973"/>
                  </a:lnTo>
                  <a:lnTo>
                    <a:pt x="7073" y="218947"/>
                  </a:lnTo>
                  <a:lnTo>
                    <a:pt x="27036" y="260265"/>
                  </a:lnTo>
                  <a:lnTo>
                    <a:pt x="58007" y="295274"/>
                  </a:lnTo>
                  <a:lnTo>
                    <a:pt x="98100" y="322325"/>
                  </a:lnTo>
                  <a:lnTo>
                    <a:pt x="145432" y="339767"/>
                  </a:lnTo>
                  <a:lnTo>
                    <a:pt x="198119" y="345947"/>
                  </a:lnTo>
                  <a:lnTo>
                    <a:pt x="250807" y="339767"/>
                  </a:lnTo>
                  <a:lnTo>
                    <a:pt x="298139" y="322325"/>
                  </a:lnTo>
                  <a:lnTo>
                    <a:pt x="338232" y="295274"/>
                  </a:lnTo>
                  <a:lnTo>
                    <a:pt x="369203" y="260265"/>
                  </a:lnTo>
                  <a:lnTo>
                    <a:pt x="389166" y="218947"/>
                  </a:lnTo>
                  <a:lnTo>
                    <a:pt x="396239" y="172973"/>
                  </a:lnTo>
                  <a:lnTo>
                    <a:pt x="389166" y="127000"/>
                  </a:lnTo>
                  <a:lnTo>
                    <a:pt x="369203" y="85682"/>
                  </a:lnTo>
                  <a:lnTo>
                    <a:pt x="338232" y="50673"/>
                  </a:lnTo>
                  <a:lnTo>
                    <a:pt x="298139" y="23622"/>
                  </a:lnTo>
                  <a:lnTo>
                    <a:pt x="250807" y="618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4401439" y="1292303"/>
            <a:ext cx="4215765" cy="66548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 spc="50">
                <a:latin typeface="Trebuchet MS"/>
                <a:cs typeface="Trebuchet MS"/>
              </a:rPr>
              <a:t>Browser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chrome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akan </a:t>
            </a:r>
            <a:r>
              <a:rPr dirty="0" sz="1400" spc="70">
                <a:latin typeface="Trebuchet MS"/>
                <a:cs typeface="Trebuchet MS"/>
              </a:rPr>
              <a:t>membuka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tab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kalender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baru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Trebuchet MS"/>
                <a:cs typeface="Trebuchet MS"/>
              </a:rPr>
              <a:t>seperti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berikut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305">
                <a:latin typeface="Trebuchet MS"/>
                <a:cs typeface="Trebuchet MS"/>
              </a:rPr>
              <a:t>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41546" y="236689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405884" y="3171444"/>
            <a:ext cx="2458720" cy="699770"/>
            <a:chOff x="4405884" y="3171444"/>
            <a:chExt cx="2458720" cy="699770"/>
          </a:xfrm>
        </p:grpSpPr>
        <p:sp>
          <p:nvSpPr>
            <p:cNvPr id="13" name="object 13" descr=""/>
            <p:cNvSpPr/>
            <p:nvPr/>
          </p:nvSpPr>
          <p:spPr>
            <a:xfrm>
              <a:off x="4424934" y="3341370"/>
              <a:ext cx="2044064" cy="510540"/>
            </a:xfrm>
            <a:custGeom>
              <a:avLst/>
              <a:gdLst/>
              <a:ahLst/>
              <a:cxnLst/>
              <a:rect l="l" t="t" r="r" b="b"/>
              <a:pathLst>
                <a:path w="2044064" h="510539">
                  <a:moveTo>
                    <a:pt x="0" y="510539"/>
                  </a:moveTo>
                  <a:lnTo>
                    <a:pt x="2043684" y="510539"/>
                  </a:lnTo>
                  <a:lnTo>
                    <a:pt x="2043684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67856" y="3171444"/>
              <a:ext cx="396240" cy="346075"/>
            </a:xfrm>
            <a:custGeom>
              <a:avLst/>
              <a:gdLst/>
              <a:ahLst/>
              <a:cxnLst/>
              <a:rect l="l" t="t" r="r" b="b"/>
              <a:pathLst>
                <a:path w="396240" h="346075">
                  <a:moveTo>
                    <a:pt x="198120" y="0"/>
                  </a:moveTo>
                  <a:lnTo>
                    <a:pt x="145432" y="6180"/>
                  </a:lnTo>
                  <a:lnTo>
                    <a:pt x="98100" y="23622"/>
                  </a:lnTo>
                  <a:lnTo>
                    <a:pt x="58007" y="50673"/>
                  </a:lnTo>
                  <a:lnTo>
                    <a:pt x="27036" y="85682"/>
                  </a:lnTo>
                  <a:lnTo>
                    <a:pt x="7073" y="127000"/>
                  </a:lnTo>
                  <a:lnTo>
                    <a:pt x="0" y="172974"/>
                  </a:lnTo>
                  <a:lnTo>
                    <a:pt x="7073" y="218948"/>
                  </a:lnTo>
                  <a:lnTo>
                    <a:pt x="27036" y="260265"/>
                  </a:lnTo>
                  <a:lnTo>
                    <a:pt x="58007" y="295275"/>
                  </a:lnTo>
                  <a:lnTo>
                    <a:pt x="98100" y="322325"/>
                  </a:lnTo>
                  <a:lnTo>
                    <a:pt x="145432" y="339767"/>
                  </a:lnTo>
                  <a:lnTo>
                    <a:pt x="198120" y="345948"/>
                  </a:lnTo>
                  <a:lnTo>
                    <a:pt x="250807" y="339767"/>
                  </a:lnTo>
                  <a:lnTo>
                    <a:pt x="298139" y="322325"/>
                  </a:lnTo>
                  <a:lnTo>
                    <a:pt x="338232" y="295275"/>
                  </a:lnTo>
                  <a:lnTo>
                    <a:pt x="369203" y="260265"/>
                  </a:lnTo>
                  <a:lnTo>
                    <a:pt x="389166" y="218948"/>
                  </a:lnTo>
                  <a:lnTo>
                    <a:pt x="396240" y="172974"/>
                  </a:lnTo>
                  <a:lnTo>
                    <a:pt x="389166" y="127000"/>
                  </a:lnTo>
                  <a:lnTo>
                    <a:pt x="369203" y="85682"/>
                  </a:lnTo>
                  <a:lnTo>
                    <a:pt x="338232" y="50673"/>
                  </a:lnTo>
                  <a:lnTo>
                    <a:pt x="298139" y="23622"/>
                  </a:lnTo>
                  <a:lnTo>
                    <a:pt x="250807" y="618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604761" y="32197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837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Jenis</a:t>
            </a:r>
            <a:r>
              <a:rPr dirty="0" sz="2400" spc="-70"/>
              <a:t> </a:t>
            </a:r>
            <a:r>
              <a:rPr dirty="0" sz="2400"/>
              <a:t>rapat</a:t>
            </a:r>
            <a:r>
              <a:rPr dirty="0" sz="2400" spc="-80"/>
              <a:t> </a:t>
            </a:r>
            <a:r>
              <a:rPr dirty="0" sz="2400"/>
              <a:t>pada</a:t>
            </a:r>
            <a:r>
              <a:rPr dirty="0" sz="2400" spc="-75"/>
              <a:t> </a:t>
            </a:r>
            <a:r>
              <a:rPr dirty="0" sz="2400"/>
              <a:t>Meet</a:t>
            </a:r>
            <a:r>
              <a:rPr dirty="0" sz="2400" spc="-80"/>
              <a:t> </a:t>
            </a:r>
            <a:r>
              <a:rPr dirty="0" sz="2400"/>
              <a:t>“Jadwalkan</a:t>
            </a:r>
            <a:r>
              <a:rPr dirty="0" sz="2400" spc="-50"/>
              <a:t> </a:t>
            </a:r>
            <a:r>
              <a:rPr dirty="0" sz="2400"/>
              <a:t>di</a:t>
            </a:r>
            <a:r>
              <a:rPr dirty="0" sz="2400" spc="-75"/>
              <a:t> </a:t>
            </a:r>
            <a:r>
              <a:rPr dirty="0" sz="2400"/>
              <a:t>Google</a:t>
            </a:r>
            <a:r>
              <a:rPr dirty="0" sz="2400" spc="-70"/>
              <a:t> </a:t>
            </a:r>
            <a:r>
              <a:rPr dirty="0" sz="2400" spc="-10"/>
              <a:t>Kalender”</a:t>
            </a:r>
            <a:endParaRPr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157" y="1940763"/>
            <a:ext cx="43453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Pengaturan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dan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Vitur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5716" y="943355"/>
            <a:ext cx="7815580" cy="4089400"/>
            <a:chOff x="775716" y="943355"/>
            <a:chExt cx="7815580" cy="4089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716" y="1431036"/>
              <a:ext cx="4847844" cy="35707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674868" y="962405"/>
              <a:ext cx="2896870" cy="4040504"/>
            </a:xfrm>
            <a:custGeom>
              <a:avLst/>
              <a:gdLst/>
              <a:ahLst/>
              <a:cxnLst/>
              <a:rect l="l" t="t" r="r" b="b"/>
              <a:pathLst>
                <a:path w="2896870" h="4040504">
                  <a:moveTo>
                    <a:pt x="589534" y="0"/>
                  </a:moveTo>
                  <a:lnTo>
                    <a:pt x="974089" y="0"/>
                  </a:lnTo>
                  <a:lnTo>
                    <a:pt x="1550924" y="0"/>
                  </a:lnTo>
                  <a:lnTo>
                    <a:pt x="2896870" y="0"/>
                  </a:lnTo>
                  <a:lnTo>
                    <a:pt x="2896870" y="2356739"/>
                  </a:lnTo>
                  <a:lnTo>
                    <a:pt x="2896870" y="3366770"/>
                  </a:lnTo>
                  <a:lnTo>
                    <a:pt x="2896870" y="4040124"/>
                  </a:lnTo>
                  <a:lnTo>
                    <a:pt x="1550924" y="4040124"/>
                  </a:lnTo>
                  <a:lnTo>
                    <a:pt x="974089" y="4040124"/>
                  </a:lnTo>
                  <a:lnTo>
                    <a:pt x="589534" y="4040124"/>
                  </a:lnTo>
                  <a:lnTo>
                    <a:pt x="589534" y="3366770"/>
                  </a:lnTo>
                  <a:lnTo>
                    <a:pt x="0" y="3802316"/>
                  </a:lnTo>
                  <a:lnTo>
                    <a:pt x="589534" y="2356739"/>
                  </a:lnTo>
                  <a:lnTo>
                    <a:pt x="589534" y="0"/>
                  </a:lnTo>
                  <a:close/>
                </a:path>
              </a:pathLst>
            </a:custGeom>
            <a:ln w="38100">
              <a:solidFill>
                <a:srgbClr val="31ADB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892" y="1018031"/>
              <a:ext cx="2083308" cy="390296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353050" y="4667250"/>
              <a:ext cx="291465" cy="346075"/>
            </a:xfrm>
            <a:custGeom>
              <a:avLst/>
              <a:gdLst/>
              <a:ahLst/>
              <a:cxnLst/>
              <a:rect l="l" t="t" r="r" b="b"/>
              <a:pathLst>
                <a:path w="291464" h="346075">
                  <a:moveTo>
                    <a:pt x="0" y="345948"/>
                  </a:moveTo>
                  <a:lnTo>
                    <a:pt x="291084" y="345948"/>
                  </a:lnTo>
                  <a:lnTo>
                    <a:pt x="291084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47487" y="4392167"/>
              <a:ext cx="396240" cy="346075"/>
            </a:xfrm>
            <a:custGeom>
              <a:avLst/>
              <a:gdLst/>
              <a:ahLst/>
              <a:cxnLst/>
              <a:rect l="l" t="t" r="r" b="b"/>
              <a:pathLst>
                <a:path w="396239" h="346075">
                  <a:moveTo>
                    <a:pt x="198120" y="0"/>
                  </a:moveTo>
                  <a:lnTo>
                    <a:pt x="145432" y="6178"/>
                  </a:lnTo>
                  <a:lnTo>
                    <a:pt x="98100" y="23616"/>
                  </a:lnTo>
                  <a:lnTo>
                    <a:pt x="58007" y="50663"/>
                  </a:lnTo>
                  <a:lnTo>
                    <a:pt x="27036" y="85671"/>
                  </a:lnTo>
                  <a:lnTo>
                    <a:pt x="7073" y="126991"/>
                  </a:lnTo>
                  <a:lnTo>
                    <a:pt x="0" y="172973"/>
                  </a:lnTo>
                  <a:lnTo>
                    <a:pt x="7073" y="218956"/>
                  </a:lnTo>
                  <a:lnTo>
                    <a:pt x="27036" y="260276"/>
                  </a:lnTo>
                  <a:lnTo>
                    <a:pt x="58007" y="295284"/>
                  </a:lnTo>
                  <a:lnTo>
                    <a:pt x="98100" y="322331"/>
                  </a:lnTo>
                  <a:lnTo>
                    <a:pt x="145432" y="339769"/>
                  </a:lnTo>
                  <a:lnTo>
                    <a:pt x="198120" y="345947"/>
                  </a:lnTo>
                  <a:lnTo>
                    <a:pt x="250807" y="339769"/>
                  </a:lnTo>
                  <a:lnTo>
                    <a:pt x="298139" y="322331"/>
                  </a:lnTo>
                  <a:lnTo>
                    <a:pt x="338232" y="295284"/>
                  </a:lnTo>
                  <a:lnTo>
                    <a:pt x="369203" y="260276"/>
                  </a:lnTo>
                  <a:lnTo>
                    <a:pt x="389166" y="218956"/>
                  </a:lnTo>
                  <a:lnTo>
                    <a:pt x="396239" y="172973"/>
                  </a:lnTo>
                  <a:lnTo>
                    <a:pt x="389166" y="126991"/>
                  </a:lnTo>
                  <a:lnTo>
                    <a:pt x="369203" y="85671"/>
                  </a:lnTo>
                  <a:lnTo>
                    <a:pt x="338232" y="50663"/>
                  </a:lnTo>
                  <a:lnTo>
                    <a:pt x="298139" y="23616"/>
                  </a:lnTo>
                  <a:lnTo>
                    <a:pt x="250807" y="6178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dirty="0"/>
              <a:t>Membuka</a:t>
            </a:r>
            <a:r>
              <a:rPr dirty="0" spc="-30"/>
              <a:t> </a:t>
            </a:r>
            <a:r>
              <a:rPr dirty="0"/>
              <a:t>“Setelan”</a:t>
            </a:r>
            <a:r>
              <a:rPr dirty="0" spc="-20"/>
              <a:t> </a:t>
            </a:r>
            <a:r>
              <a:rPr dirty="0"/>
              <a:t>pada</a:t>
            </a:r>
            <a:r>
              <a:rPr dirty="0" spc="-25"/>
              <a:t> </a:t>
            </a:r>
            <a:r>
              <a:rPr dirty="0" spc="-10"/>
              <a:t>GMeet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5185409" y="4441037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463284" y="3838955"/>
            <a:ext cx="1183005" cy="364490"/>
            <a:chOff x="6463284" y="3838955"/>
            <a:chExt cx="1183005" cy="364490"/>
          </a:xfrm>
        </p:grpSpPr>
        <p:sp>
          <p:nvSpPr>
            <p:cNvPr id="11" name="object 11" descr=""/>
            <p:cNvSpPr/>
            <p:nvPr/>
          </p:nvSpPr>
          <p:spPr>
            <a:xfrm>
              <a:off x="6482334" y="3925061"/>
              <a:ext cx="768350" cy="259079"/>
            </a:xfrm>
            <a:custGeom>
              <a:avLst/>
              <a:gdLst/>
              <a:ahLst/>
              <a:cxnLst/>
              <a:rect l="l" t="t" r="r" b="b"/>
              <a:pathLst>
                <a:path w="768350" h="259079">
                  <a:moveTo>
                    <a:pt x="0" y="259079"/>
                  </a:moveTo>
                  <a:lnTo>
                    <a:pt x="768095" y="259079"/>
                  </a:lnTo>
                  <a:lnTo>
                    <a:pt x="768095" y="0"/>
                  </a:lnTo>
                  <a:lnTo>
                    <a:pt x="0" y="0"/>
                  </a:lnTo>
                  <a:lnTo>
                    <a:pt x="0" y="25907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49668" y="3838955"/>
              <a:ext cx="396240" cy="344805"/>
            </a:xfrm>
            <a:custGeom>
              <a:avLst/>
              <a:gdLst/>
              <a:ahLst/>
              <a:cxnLst/>
              <a:rect l="l" t="t" r="r" b="b"/>
              <a:pathLst>
                <a:path w="396240" h="344804">
                  <a:moveTo>
                    <a:pt x="198120" y="0"/>
                  </a:moveTo>
                  <a:lnTo>
                    <a:pt x="145432" y="6151"/>
                  </a:lnTo>
                  <a:lnTo>
                    <a:pt x="98100" y="23511"/>
                  </a:lnTo>
                  <a:lnTo>
                    <a:pt x="58007" y="50439"/>
                  </a:lnTo>
                  <a:lnTo>
                    <a:pt x="27036" y="85293"/>
                  </a:lnTo>
                  <a:lnTo>
                    <a:pt x="7073" y="126431"/>
                  </a:lnTo>
                  <a:lnTo>
                    <a:pt x="0" y="172212"/>
                  </a:lnTo>
                  <a:lnTo>
                    <a:pt x="7073" y="217992"/>
                  </a:lnTo>
                  <a:lnTo>
                    <a:pt x="27036" y="259130"/>
                  </a:lnTo>
                  <a:lnTo>
                    <a:pt x="58007" y="293984"/>
                  </a:lnTo>
                  <a:lnTo>
                    <a:pt x="98100" y="320912"/>
                  </a:lnTo>
                  <a:lnTo>
                    <a:pt x="145432" y="338272"/>
                  </a:lnTo>
                  <a:lnTo>
                    <a:pt x="198120" y="344424"/>
                  </a:lnTo>
                  <a:lnTo>
                    <a:pt x="250807" y="338272"/>
                  </a:lnTo>
                  <a:lnTo>
                    <a:pt x="298139" y="320912"/>
                  </a:lnTo>
                  <a:lnTo>
                    <a:pt x="338232" y="293984"/>
                  </a:lnTo>
                  <a:lnTo>
                    <a:pt x="369203" y="259130"/>
                  </a:lnTo>
                  <a:lnTo>
                    <a:pt x="389166" y="217992"/>
                  </a:lnTo>
                  <a:lnTo>
                    <a:pt x="396239" y="172212"/>
                  </a:lnTo>
                  <a:lnTo>
                    <a:pt x="389166" y="126431"/>
                  </a:lnTo>
                  <a:lnTo>
                    <a:pt x="369203" y="85293"/>
                  </a:lnTo>
                  <a:lnTo>
                    <a:pt x="338232" y="50439"/>
                  </a:lnTo>
                  <a:lnTo>
                    <a:pt x="298139" y="23511"/>
                  </a:lnTo>
                  <a:lnTo>
                    <a:pt x="250807" y="6151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387590" y="3886301"/>
            <a:ext cx="12509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4366" y="3524199"/>
            <a:ext cx="6732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Google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Workspace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Education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2776" y="1669488"/>
            <a:ext cx="4831715" cy="1842770"/>
            <a:chOff x="352776" y="1669488"/>
            <a:chExt cx="4831715" cy="18427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776" y="1669488"/>
              <a:ext cx="4831139" cy="184262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2" y="1690116"/>
              <a:ext cx="4750308" cy="1763268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5461289" y="1669460"/>
            <a:ext cx="3282950" cy="1024890"/>
            <a:chOff x="5461289" y="1669460"/>
            <a:chExt cx="3282950" cy="10248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1289" y="1669460"/>
              <a:ext cx="3282625" cy="10242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1640" y="1690115"/>
              <a:ext cx="3201923" cy="944880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3876294" y="2833116"/>
            <a:ext cx="4541520" cy="1218565"/>
            <a:chOff x="3876294" y="2833116"/>
            <a:chExt cx="4541520" cy="121856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1278" y="3115862"/>
              <a:ext cx="2956511" cy="93564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1640" y="3136392"/>
              <a:ext cx="2875788" cy="85648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76294" y="2833116"/>
              <a:ext cx="1626235" cy="775970"/>
            </a:xfrm>
            <a:custGeom>
              <a:avLst/>
              <a:gdLst/>
              <a:ahLst/>
              <a:cxnLst/>
              <a:rect l="l" t="t" r="r" b="b"/>
              <a:pathLst>
                <a:path w="1626235" h="775970">
                  <a:moveTo>
                    <a:pt x="1568322" y="732218"/>
                  </a:moveTo>
                  <a:lnTo>
                    <a:pt x="1539493" y="775461"/>
                  </a:lnTo>
                  <a:lnTo>
                    <a:pt x="1597321" y="746505"/>
                  </a:lnTo>
                  <a:lnTo>
                    <a:pt x="1568322" y="746505"/>
                  </a:lnTo>
                  <a:lnTo>
                    <a:pt x="1568322" y="732218"/>
                  </a:lnTo>
                  <a:close/>
                </a:path>
                <a:path w="1626235" h="775970">
                  <a:moveTo>
                    <a:pt x="1337436" y="14477"/>
                  </a:moveTo>
                  <a:lnTo>
                    <a:pt x="1337436" y="740028"/>
                  </a:lnTo>
                  <a:lnTo>
                    <a:pt x="1343914" y="746505"/>
                  </a:lnTo>
                  <a:lnTo>
                    <a:pt x="1558798" y="746505"/>
                  </a:lnTo>
                  <a:lnTo>
                    <a:pt x="1568322" y="732218"/>
                  </a:lnTo>
                  <a:lnTo>
                    <a:pt x="1568322" y="732027"/>
                  </a:lnTo>
                  <a:lnTo>
                    <a:pt x="1366392" y="732027"/>
                  </a:lnTo>
                  <a:lnTo>
                    <a:pt x="1351914" y="717550"/>
                  </a:lnTo>
                  <a:lnTo>
                    <a:pt x="1366392" y="717550"/>
                  </a:lnTo>
                  <a:lnTo>
                    <a:pt x="1366392" y="28956"/>
                  </a:lnTo>
                  <a:lnTo>
                    <a:pt x="1351914" y="28956"/>
                  </a:lnTo>
                  <a:lnTo>
                    <a:pt x="1337436" y="14477"/>
                  </a:lnTo>
                  <a:close/>
                </a:path>
                <a:path w="1626235" h="775970">
                  <a:moveTo>
                    <a:pt x="1597321" y="717550"/>
                  </a:moveTo>
                  <a:lnTo>
                    <a:pt x="1568322" y="717550"/>
                  </a:lnTo>
                  <a:lnTo>
                    <a:pt x="1568322" y="731837"/>
                  </a:lnTo>
                  <a:lnTo>
                    <a:pt x="1568450" y="732027"/>
                  </a:lnTo>
                  <a:lnTo>
                    <a:pt x="1568322" y="732218"/>
                  </a:lnTo>
                  <a:lnTo>
                    <a:pt x="1568322" y="746505"/>
                  </a:lnTo>
                  <a:lnTo>
                    <a:pt x="1597321" y="746505"/>
                  </a:lnTo>
                  <a:lnTo>
                    <a:pt x="1626234" y="732027"/>
                  </a:lnTo>
                  <a:lnTo>
                    <a:pt x="1597321" y="717550"/>
                  </a:lnTo>
                  <a:close/>
                </a:path>
                <a:path w="1626235" h="775970">
                  <a:moveTo>
                    <a:pt x="1366392" y="717550"/>
                  </a:moveTo>
                  <a:lnTo>
                    <a:pt x="1351914" y="717550"/>
                  </a:lnTo>
                  <a:lnTo>
                    <a:pt x="1366392" y="732027"/>
                  </a:lnTo>
                  <a:lnTo>
                    <a:pt x="1366392" y="717550"/>
                  </a:lnTo>
                  <a:close/>
                </a:path>
                <a:path w="1626235" h="775970">
                  <a:moveTo>
                    <a:pt x="1558798" y="717550"/>
                  </a:moveTo>
                  <a:lnTo>
                    <a:pt x="1366392" y="717550"/>
                  </a:lnTo>
                  <a:lnTo>
                    <a:pt x="1366392" y="732027"/>
                  </a:lnTo>
                  <a:lnTo>
                    <a:pt x="1568322" y="732027"/>
                  </a:lnTo>
                  <a:lnTo>
                    <a:pt x="1568322" y="731837"/>
                  </a:lnTo>
                  <a:lnTo>
                    <a:pt x="1558798" y="717550"/>
                  </a:lnTo>
                  <a:close/>
                </a:path>
                <a:path w="1626235" h="775970">
                  <a:moveTo>
                    <a:pt x="1539493" y="688593"/>
                  </a:moveTo>
                  <a:lnTo>
                    <a:pt x="1568322" y="731837"/>
                  </a:lnTo>
                  <a:lnTo>
                    <a:pt x="1568322" y="717550"/>
                  </a:lnTo>
                  <a:lnTo>
                    <a:pt x="1597321" y="717550"/>
                  </a:lnTo>
                  <a:lnTo>
                    <a:pt x="1539493" y="688593"/>
                  </a:lnTo>
                  <a:close/>
                </a:path>
                <a:path w="1626235" h="775970">
                  <a:moveTo>
                    <a:pt x="1359915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1337436" y="28956"/>
                  </a:lnTo>
                  <a:lnTo>
                    <a:pt x="1337436" y="14477"/>
                  </a:lnTo>
                  <a:lnTo>
                    <a:pt x="1366392" y="14477"/>
                  </a:lnTo>
                  <a:lnTo>
                    <a:pt x="1366392" y="6476"/>
                  </a:lnTo>
                  <a:lnTo>
                    <a:pt x="1359915" y="0"/>
                  </a:lnTo>
                  <a:close/>
                </a:path>
                <a:path w="1626235" h="775970">
                  <a:moveTo>
                    <a:pt x="1366392" y="14477"/>
                  </a:moveTo>
                  <a:lnTo>
                    <a:pt x="1337436" y="14477"/>
                  </a:lnTo>
                  <a:lnTo>
                    <a:pt x="1351914" y="28956"/>
                  </a:lnTo>
                  <a:lnTo>
                    <a:pt x="1366392" y="28956"/>
                  </a:lnTo>
                  <a:lnTo>
                    <a:pt x="1366392" y="14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02691" y="4067047"/>
            <a:ext cx="43294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rebuchet MS"/>
                <a:cs typeface="Trebuchet MS"/>
              </a:rPr>
              <a:t>Daftar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tampilan</a:t>
            </a:r>
            <a:r>
              <a:rPr dirty="0" sz="1200" spc="-3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device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mikrofon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dan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Speaker</a:t>
            </a:r>
            <a:r>
              <a:rPr dirty="0" sz="1200" spc="-1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tergantung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dari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10">
                <a:latin typeface="Trebuchet MS"/>
                <a:cs typeface="Trebuchet MS"/>
              </a:rPr>
              <a:t>komputer/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chromebook/</a:t>
            </a:r>
            <a:r>
              <a:rPr dirty="0" sz="1200" spc="10">
                <a:latin typeface="Trebuchet MS"/>
                <a:cs typeface="Trebuchet MS"/>
              </a:rPr>
              <a:t> laptop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65">
                <a:latin typeface="Trebuchet MS"/>
                <a:cs typeface="Trebuchet MS"/>
              </a:rPr>
              <a:t>yang</a:t>
            </a:r>
            <a:r>
              <a:rPr dirty="0" sz="1200" spc="3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digunakan.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876294" y="2119883"/>
            <a:ext cx="1626235" cy="269875"/>
          </a:xfrm>
          <a:custGeom>
            <a:avLst/>
            <a:gdLst/>
            <a:ahLst/>
            <a:cxnLst/>
            <a:rect l="l" t="t" r="r" b="b"/>
            <a:pathLst>
              <a:path w="1626235" h="269875">
                <a:moveTo>
                  <a:pt x="1347596" y="240792"/>
                </a:moveTo>
                <a:lnTo>
                  <a:pt x="0" y="240792"/>
                </a:lnTo>
                <a:lnTo>
                  <a:pt x="0" y="269748"/>
                </a:lnTo>
                <a:lnTo>
                  <a:pt x="1370076" y="269748"/>
                </a:lnTo>
                <a:lnTo>
                  <a:pt x="1376552" y="263271"/>
                </a:lnTo>
                <a:lnTo>
                  <a:pt x="1376552" y="255270"/>
                </a:lnTo>
                <a:lnTo>
                  <a:pt x="1347596" y="255270"/>
                </a:lnTo>
                <a:lnTo>
                  <a:pt x="1347596" y="240792"/>
                </a:lnTo>
                <a:close/>
              </a:path>
              <a:path w="1626235" h="269875">
                <a:moveTo>
                  <a:pt x="1558798" y="28956"/>
                </a:moveTo>
                <a:lnTo>
                  <a:pt x="1354073" y="28956"/>
                </a:lnTo>
                <a:lnTo>
                  <a:pt x="1347596" y="35433"/>
                </a:lnTo>
                <a:lnTo>
                  <a:pt x="1347596" y="255270"/>
                </a:lnTo>
                <a:lnTo>
                  <a:pt x="1362075" y="240792"/>
                </a:lnTo>
                <a:lnTo>
                  <a:pt x="1376552" y="240792"/>
                </a:lnTo>
                <a:lnTo>
                  <a:pt x="1376552" y="57912"/>
                </a:lnTo>
                <a:lnTo>
                  <a:pt x="1362075" y="57912"/>
                </a:lnTo>
                <a:lnTo>
                  <a:pt x="1376552" y="43434"/>
                </a:lnTo>
                <a:lnTo>
                  <a:pt x="1568450" y="43434"/>
                </a:lnTo>
                <a:lnTo>
                  <a:pt x="1558798" y="28956"/>
                </a:lnTo>
                <a:close/>
              </a:path>
              <a:path w="1626235" h="269875">
                <a:moveTo>
                  <a:pt x="1376552" y="240792"/>
                </a:moveTo>
                <a:lnTo>
                  <a:pt x="1362075" y="240792"/>
                </a:lnTo>
                <a:lnTo>
                  <a:pt x="1347596" y="255270"/>
                </a:lnTo>
                <a:lnTo>
                  <a:pt x="1376552" y="255270"/>
                </a:lnTo>
                <a:lnTo>
                  <a:pt x="1376552" y="240792"/>
                </a:lnTo>
                <a:close/>
              </a:path>
              <a:path w="1626235" h="269875">
                <a:moveTo>
                  <a:pt x="1568450" y="43434"/>
                </a:moveTo>
                <a:lnTo>
                  <a:pt x="1539493" y="86868"/>
                </a:lnTo>
                <a:lnTo>
                  <a:pt x="1597321" y="57912"/>
                </a:lnTo>
                <a:lnTo>
                  <a:pt x="1568450" y="57912"/>
                </a:lnTo>
                <a:lnTo>
                  <a:pt x="1568450" y="43434"/>
                </a:lnTo>
                <a:close/>
              </a:path>
              <a:path w="1626235" h="269875">
                <a:moveTo>
                  <a:pt x="1376552" y="43434"/>
                </a:moveTo>
                <a:lnTo>
                  <a:pt x="1362075" y="57912"/>
                </a:lnTo>
                <a:lnTo>
                  <a:pt x="1376552" y="57912"/>
                </a:lnTo>
                <a:lnTo>
                  <a:pt x="1376552" y="43434"/>
                </a:lnTo>
                <a:close/>
              </a:path>
              <a:path w="1626235" h="269875">
                <a:moveTo>
                  <a:pt x="1568450" y="43434"/>
                </a:moveTo>
                <a:lnTo>
                  <a:pt x="1376552" y="43434"/>
                </a:lnTo>
                <a:lnTo>
                  <a:pt x="1376552" y="57912"/>
                </a:lnTo>
                <a:lnTo>
                  <a:pt x="1558798" y="57912"/>
                </a:lnTo>
                <a:lnTo>
                  <a:pt x="1568450" y="43434"/>
                </a:lnTo>
                <a:close/>
              </a:path>
              <a:path w="1626235" h="269875">
                <a:moveTo>
                  <a:pt x="1597321" y="28956"/>
                </a:moveTo>
                <a:lnTo>
                  <a:pt x="1568450" y="28956"/>
                </a:lnTo>
                <a:lnTo>
                  <a:pt x="1568450" y="57912"/>
                </a:lnTo>
                <a:lnTo>
                  <a:pt x="1597321" y="57912"/>
                </a:lnTo>
                <a:lnTo>
                  <a:pt x="1626234" y="43434"/>
                </a:lnTo>
                <a:lnTo>
                  <a:pt x="1597321" y="28956"/>
                </a:lnTo>
                <a:close/>
              </a:path>
              <a:path w="1626235" h="269875">
                <a:moveTo>
                  <a:pt x="1539493" y="0"/>
                </a:moveTo>
                <a:lnTo>
                  <a:pt x="1568450" y="43434"/>
                </a:lnTo>
                <a:lnTo>
                  <a:pt x="1568450" y="28956"/>
                </a:lnTo>
                <a:lnTo>
                  <a:pt x="1597321" y="28956"/>
                </a:lnTo>
                <a:lnTo>
                  <a:pt x="15394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495934">
              <a:lnSpc>
                <a:spcPct val="100000"/>
              </a:lnSpc>
              <a:spcBef>
                <a:spcPts val="100"/>
              </a:spcBef>
            </a:pPr>
            <a:r>
              <a:rPr dirty="0"/>
              <a:t>Tampilan</a:t>
            </a:r>
            <a:r>
              <a:rPr dirty="0" spc="-40"/>
              <a:t> </a:t>
            </a:r>
            <a:r>
              <a:rPr dirty="0"/>
              <a:t>Menu</a:t>
            </a:r>
            <a:r>
              <a:rPr dirty="0" spc="-20"/>
              <a:t> </a:t>
            </a:r>
            <a:r>
              <a:rPr dirty="0"/>
              <a:t>Setelan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Audio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45427" y="1625332"/>
            <a:ext cx="5433060" cy="2170430"/>
            <a:chOff x="645427" y="1625332"/>
            <a:chExt cx="5433060" cy="21704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427" y="1625332"/>
              <a:ext cx="5433033" cy="217020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1647444"/>
              <a:ext cx="5352288" cy="2089404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6526580" y="1626757"/>
            <a:ext cx="1681480" cy="984885"/>
            <a:chOff x="6526580" y="1626757"/>
            <a:chExt cx="1681480" cy="98488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6580" y="1626757"/>
              <a:ext cx="1680870" cy="9847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6915" y="1647443"/>
              <a:ext cx="1600200" cy="90525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664708" y="3400044"/>
            <a:ext cx="3263265" cy="1574800"/>
            <a:chOff x="5664708" y="3400044"/>
            <a:chExt cx="3263265" cy="157480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4708" y="3400044"/>
              <a:ext cx="3262884" cy="157429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439668"/>
              <a:ext cx="3144011" cy="1456944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4616958" y="2043683"/>
            <a:ext cx="1950085" cy="951230"/>
          </a:xfrm>
          <a:custGeom>
            <a:avLst/>
            <a:gdLst/>
            <a:ahLst/>
            <a:cxnLst/>
            <a:rect l="l" t="t" r="r" b="b"/>
            <a:pathLst>
              <a:path w="1950084" h="951230">
                <a:moveTo>
                  <a:pt x="1556639" y="912622"/>
                </a:moveTo>
                <a:lnTo>
                  <a:pt x="0" y="912622"/>
                </a:lnTo>
                <a:lnTo>
                  <a:pt x="0" y="950722"/>
                </a:lnTo>
                <a:lnTo>
                  <a:pt x="1575689" y="950722"/>
                </a:lnTo>
                <a:lnTo>
                  <a:pt x="1583112" y="949227"/>
                </a:lnTo>
                <a:lnTo>
                  <a:pt x="1589166" y="945149"/>
                </a:lnTo>
                <a:lnTo>
                  <a:pt x="1593244" y="939095"/>
                </a:lnTo>
                <a:lnTo>
                  <a:pt x="1594739" y="931672"/>
                </a:lnTo>
                <a:lnTo>
                  <a:pt x="1556639" y="931672"/>
                </a:lnTo>
                <a:lnTo>
                  <a:pt x="1556639" y="912622"/>
                </a:lnTo>
                <a:close/>
              </a:path>
              <a:path w="1950084" h="951230">
                <a:moveTo>
                  <a:pt x="1860803" y="38100"/>
                </a:moveTo>
                <a:lnTo>
                  <a:pt x="1575689" y="38100"/>
                </a:lnTo>
                <a:lnTo>
                  <a:pt x="1568265" y="39594"/>
                </a:lnTo>
                <a:lnTo>
                  <a:pt x="1562211" y="43672"/>
                </a:lnTo>
                <a:lnTo>
                  <a:pt x="1558133" y="49726"/>
                </a:lnTo>
                <a:lnTo>
                  <a:pt x="1556639" y="57150"/>
                </a:lnTo>
                <a:lnTo>
                  <a:pt x="1556639" y="931672"/>
                </a:lnTo>
                <a:lnTo>
                  <a:pt x="1575689" y="912622"/>
                </a:lnTo>
                <a:lnTo>
                  <a:pt x="1594739" y="912622"/>
                </a:lnTo>
                <a:lnTo>
                  <a:pt x="1594739" y="76200"/>
                </a:lnTo>
                <a:lnTo>
                  <a:pt x="1575689" y="76200"/>
                </a:lnTo>
                <a:lnTo>
                  <a:pt x="1594739" y="57150"/>
                </a:lnTo>
                <a:lnTo>
                  <a:pt x="1873503" y="57150"/>
                </a:lnTo>
                <a:lnTo>
                  <a:pt x="1860803" y="38100"/>
                </a:lnTo>
                <a:close/>
              </a:path>
              <a:path w="1950084" h="951230">
                <a:moveTo>
                  <a:pt x="1594739" y="912622"/>
                </a:moveTo>
                <a:lnTo>
                  <a:pt x="1575689" y="912622"/>
                </a:lnTo>
                <a:lnTo>
                  <a:pt x="1556639" y="931672"/>
                </a:lnTo>
                <a:lnTo>
                  <a:pt x="1594739" y="931672"/>
                </a:lnTo>
                <a:lnTo>
                  <a:pt x="1594739" y="912622"/>
                </a:lnTo>
                <a:close/>
              </a:path>
              <a:path w="1950084" h="951230">
                <a:moveTo>
                  <a:pt x="1873503" y="57150"/>
                </a:moveTo>
                <a:lnTo>
                  <a:pt x="1835403" y="114300"/>
                </a:lnTo>
                <a:lnTo>
                  <a:pt x="1911603" y="76200"/>
                </a:lnTo>
                <a:lnTo>
                  <a:pt x="1873503" y="76200"/>
                </a:lnTo>
                <a:lnTo>
                  <a:pt x="1873503" y="57150"/>
                </a:lnTo>
                <a:close/>
              </a:path>
              <a:path w="1950084" h="951230">
                <a:moveTo>
                  <a:pt x="1594739" y="57150"/>
                </a:moveTo>
                <a:lnTo>
                  <a:pt x="1575689" y="76200"/>
                </a:lnTo>
                <a:lnTo>
                  <a:pt x="1594739" y="76200"/>
                </a:lnTo>
                <a:lnTo>
                  <a:pt x="1594739" y="57150"/>
                </a:lnTo>
                <a:close/>
              </a:path>
              <a:path w="1950084" h="951230">
                <a:moveTo>
                  <a:pt x="1873503" y="57150"/>
                </a:moveTo>
                <a:lnTo>
                  <a:pt x="1594739" y="57150"/>
                </a:lnTo>
                <a:lnTo>
                  <a:pt x="1594739" y="76200"/>
                </a:lnTo>
                <a:lnTo>
                  <a:pt x="1860803" y="76200"/>
                </a:lnTo>
                <a:lnTo>
                  <a:pt x="1873503" y="57150"/>
                </a:lnTo>
                <a:close/>
              </a:path>
              <a:path w="1950084" h="951230">
                <a:moveTo>
                  <a:pt x="1911603" y="38100"/>
                </a:moveTo>
                <a:lnTo>
                  <a:pt x="1873503" y="38100"/>
                </a:lnTo>
                <a:lnTo>
                  <a:pt x="1873503" y="76200"/>
                </a:lnTo>
                <a:lnTo>
                  <a:pt x="1911603" y="76200"/>
                </a:lnTo>
                <a:lnTo>
                  <a:pt x="1949703" y="57150"/>
                </a:lnTo>
                <a:lnTo>
                  <a:pt x="1911603" y="38100"/>
                </a:lnTo>
                <a:close/>
              </a:path>
              <a:path w="1950084" h="951230">
                <a:moveTo>
                  <a:pt x="1835403" y="0"/>
                </a:moveTo>
                <a:lnTo>
                  <a:pt x="1873503" y="57150"/>
                </a:lnTo>
                <a:lnTo>
                  <a:pt x="1873503" y="38100"/>
                </a:lnTo>
                <a:lnTo>
                  <a:pt x="1911603" y="38100"/>
                </a:lnTo>
                <a:lnTo>
                  <a:pt x="18354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638294" y="3494532"/>
            <a:ext cx="1087755" cy="730885"/>
          </a:xfrm>
          <a:custGeom>
            <a:avLst/>
            <a:gdLst/>
            <a:ahLst/>
            <a:cxnLst/>
            <a:rect l="l" t="t" r="r" b="b"/>
            <a:pathLst>
              <a:path w="1087754" h="730885">
                <a:moveTo>
                  <a:pt x="1011046" y="673646"/>
                </a:moveTo>
                <a:lnTo>
                  <a:pt x="972946" y="730796"/>
                </a:lnTo>
                <a:lnTo>
                  <a:pt x="1049146" y="692696"/>
                </a:lnTo>
                <a:lnTo>
                  <a:pt x="1011046" y="692696"/>
                </a:lnTo>
                <a:lnTo>
                  <a:pt x="1011046" y="673646"/>
                </a:lnTo>
                <a:close/>
              </a:path>
              <a:path w="1087754" h="730885">
                <a:moveTo>
                  <a:pt x="524509" y="19050"/>
                </a:moveTo>
                <a:lnTo>
                  <a:pt x="524509" y="673646"/>
                </a:lnTo>
                <a:lnTo>
                  <a:pt x="526004" y="681064"/>
                </a:lnTo>
                <a:lnTo>
                  <a:pt x="530082" y="687119"/>
                </a:lnTo>
                <a:lnTo>
                  <a:pt x="536136" y="691200"/>
                </a:lnTo>
                <a:lnTo>
                  <a:pt x="543559" y="692696"/>
                </a:lnTo>
                <a:lnTo>
                  <a:pt x="998346" y="692696"/>
                </a:lnTo>
                <a:lnTo>
                  <a:pt x="1011046" y="673646"/>
                </a:lnTo>
                <a:lnTo>
                  <a:pt x="562609" y="673646"/>
                </a:lnTo>
                <a:lnTo>
                  <a:pt x="543559" y="654596"/>
                </a:lnTo>
                <a:lnTo>
                  <a:pt x="562609" y="654596"/>
                </a:lnTo>
                <a:lnTo>
                  <a:pt x="562609" y="38100"/>
                </a:lnTo>
                <a:lnTo>
                  <a:pt x="543559" y="38100"/>
                </a:lnTo>
                <a:lnTo>
                  <a:pt x="524509" y="19050"/>
                </a:lnTo>
                <a:close/>
              </a:path>
              <a:path w="1087754" h="730885">
                <a:moveTo>
                  <a:pt x="1049146" y="654596"/>
                </a:moveTo>
                <a:lnTo>
                  <a:pt x="1011046" y="654596"/>
                </a:lnTo>
                <a:lnTo>
                  <a:pt x="1011046" y="692696"/>
                </a:lnTo>
                <a:lnTo>
                  <a:pt x="1049146" y="692696"/>
                </a:lnTo>
                <a:lnTo>
                  <a:pt x="1087246" y="673646"/>
                </a:lnTo>
                <a:lnTo>
                  <a:pt x="1049146" y="654596"/>
                </a:lnTo>
                <a:close/>
              </a:path>
              <a:path w="1087754" h="730885">
                <a:moveTo>
                  <a:pt x="562609" y="654596"/>
                </a:moveTo>
                <a:lnTo>
                  <a:pt x="543559" y="654596"/>
                </a:lnTo>
                <a:lnTo>
                  <a:pt x="562609" y="673646"/>
                </a:lnTo>
                <a:lnTo>
                  <a:pt x="562609" y="654596"/>
                </a:lnTo>
                <a:close/>
              </a:path>
              <a:path w="1087754" h="730885">
                <a:moveTo>
                  <a:pt x="998346" y="654596"/>
                </a:moveTo>
                <a:lnTo>
                  <a:pt x="562609" y="654596"/>
                </a:lnTo>
                <a:lnTo>
                  <a:pt x="562609" y="673646"/>
                </a:lnTo>
                <a:lnTo>
                  <a:pt x="1011046" y="673646"/>
                </a:lnTo>
                <a:lnTo>
                  <a:pt x="998346" y="654596"/>
                </a:lnTo>
                <a:close/>
              </a:path>
              <a:path w="1087754" h="730885">
                <a:moveTo>
                  <a:pt x="972946" y="616496"/>
                </a:moveTo>
                <a:lnTo>
                  <a:pt x="1011046" y="673646"/>
                </a:lnTo>
                <a:lnTo>
                  <a:pt x="1011046" y="654596"/>
                </a:lnTo>
                <a:lnTo>
                  <a:pt x="1049146" y="654596"/>
                </a:lnTo>
                <a:lnTo>
                  <a:pt x="972946" y="616496"/>
                </a:lnTo>
                <a:close/>
              </a:path>
              <a:path w="1087754" h="730885">
                <a:moveTo>
                  <a:pt x="543559" y="0"/>
                </a:moveTo>
                <a:lnTo>
                  <a:pt x="0" y="0"/>
                </a:lnTo>
                <a:lnTo>
                  <a:pt x="0" y="38100"/>
                </a:lnTo>
                <a:lnTo>
                  <a:pt x="524509" y="38100"/>
                </a:lnTo>
                <a:lnTo>
                  <a:pt x="524509" y="19050"/>
                </a:lnTo>
                <a:lnTo>
                  <a:pt x="562609" y="19050"/>
                </a:lnTo>
                <a:lnTo>
                  <a:pt x="561115" y="11626"/>
                </a:lnTo>
                <a:lnTo>
                  <a:pt x="557037" y="5572"/>
                </a:lnTo>
                <a:lnTo>
                  <a:pt x="550983" y="1494"/>
                </a:lnTo>
                <a:lnTo>
                  <a:pt x="543559" y="0"/>
                </a:lnTo>
                <a:close/>
              </a:path>
              <a:path w="1087754" h="730885">
                <a:moveTo>
                  <a:pt x="562609" y="19050"/>
                </a:moveTo>
                <a:lnTo>
                  <a:pt x="524509" y="19050"/>
                </a:lnTo>
                <a:lnTo>
                  <a:pt x="543559" y="38100"/>
                </a:lnTo>
                <a:lnTo>
                  <a:pt x="562609" y="38100"/>
                </a:lnTo>
                <a:lnTo>
                  <a:pt x="562609" y="19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64540" y="4241393"/>
            <a:ext cx="41167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>
                <a:latin typeface="Trebuchet MS"/>
                <a:cs typeface="Trebuchet MS"/>
              </a:rPr>
              <a:t>Semakin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tinggi</a:t>
            </a:r>
            <a:r>
              <a:rPr dirty="0" sz="1200" spc="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resolusi</a:t>
            </a:r>
            <a:r>
              <a:rPr dirty="0" sz="1200" spc="65">
                <a:latin typeface="Trebuchet MS"/>
                <a:cs typeface="Trebuchet MS"/>
              </a:rPr>
              <a:t> yang</a:t>
            </a:r>
            <a:r>
              <a:rPr dirty="0" sz="1200" spc="4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digunakan,</a:t>
            </a:r>
            <a:r>
              <a:rPr dirty="0" sz="1200" spc="4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maka</a:t>
            </a:r>
            <a:r>
              <a:rPr dirty="0" sz="1200" spc="3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semakin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rebuchet MS"/>
                <a:cs typeface="Trebuchet MS"/>
              </a:rPr>
              <a:t>besar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paket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data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yang</a:t>
            </a:r>
            <a:r>
              <a:rPr dirty="0" sz="1200" spc="3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dibutuhkan</a:t>
            </a:r>
            <a:r>
              <a:rPr dirty="0" sz="1200" spc="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untuk</a:t>
            </a:r>
            <a:r>
              <a:rPr dirty="0" sz="1200" spc="45">
                <a:latin typeface="Trebuchet MS"/>
                <a:cs typeface="Trebuchet MS"/>
              </a:rPr>
              <a:t> </a:t>
            </a:r>
            <a:r>
              <a:rPr dirty="0" sz="1200" spc="70">
                <a:latin typeface="Trebuchet MS"/>
                <a:cs typeface="Trebuchet MS"/>
              </a:rPr>
              <a:t>mengakses</a:t>
            </a:r>
            <a:r>
              <a:rPr dirty="0" sz="1200" spc="15">
                <a:latin typeface="Trebuchet MS"/>
                <a:cs typeface="Trebuchet MS"/>
              </a:rPr>
              <a:t> </a:t>
            </a:r>
            <a:r>
              <a:rPr dirty="0" sz="1200" spc="-20">
                <a:latin typeface="Trebuchet MS"/>
                <a:cs typeface="Trebuchet MS"/>
              </a:rPr>
              <a:t>meet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495934">
              <a:lnSpc>
                <a:spcPct val="100000"/>
              </a:lnSpc>
              <a:spcBef>
                <a:spcPts val="100"/>
              </a:spcBef>
            </a:pPr>
            <a:r>
              <a:rPr dirty="0"/>
              <a:t>Tampilan</a:t>
            </a:r>
            <a:r>
              <a:rPr dirty="0" spc="-40"/>
              <a:t> </a:t>
            </a:r>
            <a:r>
              <a:rPr dirty="0"/>
              <a:t>Menu</a:t>
            </a:r>
            <a:r>
              <a:rPr dirty="0" spc="-20"/>
              <a:t> </a:t>
            </a:r>
            <a:r>
              <a:rPr dirty="0"/>
              <a:t>Setelan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 spc="-10"/>
              <a:t>Audio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0347" y="1120139"/>
            <a:ext cx="6623684" cy="3939540"/>
            <a:chOff x="1260347" y="1120139"/>
            <a:chExt cx="6623684" cy="3939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1120139"/>
              <a:ext cx="6623304" cy="39395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83" y="1159763"/>
              <a:ext cx="6504432" cy="38206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109" y="203708"/>
            <a:ext cx="825880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Tampilan</a:t>
            </a:r>
            <a:r>
              <a:rPr dirty="0" sz="3000" spc="-50"/>
              <a:t> </a:t>
            </a:r>
            <a:r>
              <a:rPr dirty="0" sz="3000"/>
              <a:t>Menu</a:t>
            </a:r>
            <a:r>
              <a:rPr dirty="0" sz="3000" spc="-20"/>
              <a:t> </a:t>
            </a:r>
            <a:r>
              <a:rPr dirty="0" sz="3000"/>
              <a:t>Setelan</a:t>
            </a:r>
            <a:r>
              <a:rPr dirty="0" sz="3000" spc="-40"/>
              <a:t> </a:t>
            </a:r>
            <a:r>
              <a:rPr dirty="0" sz="3000"/>
              <a:t>-</a:t>
            </a:r>
            <a:r>
              <a:rPr dirty="0" sz="3000" spc="-20"/>
              <a:t> </a:t>
            </a:r>
            <a:r>
              <a:rPr dirty="0" sz="3000"/>
              <a:t>Kontrol</a:t>
            </a:r>
            <a:r>
              <a:rPr dirty="0" sz="3000" spc="-20"/>
              <a:t> </a:t>
            </a:r>
            <a:r>
              <a:rPr dirty="0" sz="3000" spc="-10"/>
              <a:t>Penyelenggara</a:t>
            </a:r>
            <a:endParaRPr sz="3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6468" y="1278636"/>
            <a:ext cx="5477510" cy="3819525"/>
            <a:chOff x="696468" y="1278636"/>
            <a:chExt cx="5477510" cy="3819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278636"/>
              <a:ext cx="4965191" cy="3688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3" y="1318260"/>
              <a:ext cx="4846320" cy="35707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727197" y="4580382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29">
                  <a:moveTo>
                    <a:pt x="0" y="265176"/>
                  </a:moveTo>
                  <a:lnTo>
                    <a:pt x="263651" y="26517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6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45307" y="1616963"/>
              <a:ext cx="3328670" cy="3481070"/>
            </a:xfrm>
            <a:custGeom>
              <a:avLst/>
              <a:gdLst/>
              <a:ahLst/>
              <a:cxnLst/>
              <a:rect l="l" t="t" r="r" b="b"/>
              <a:pathLst>
                <a:path w="3328670" h="3481070">
                  <a:moveTo>
                    <a:pt x="28956" y="3228238"/>
                  </a:moveTo>
                  <a:lnTo>
                    <a:pt x="0" y="3228238"/>
                  </a:lnTo>
                  <a:lnTo>
                    <a:pt x="0" y="3474356"/>
                  </a:lnTo>
                  <a:lnTo>
                    <a:pt x="6478" y="3480840"/>
                  </a:lnTo>
                  <a:lnTo>
                    <a:pt x="2970276" y="3480840"/>
                  </a:lnTo>
                  <a:lnTo>
                    <a:pt x="2976753" y="3474356"/>
                  </a:lnTo>
                  <a:lnTo>
                    <a:pt x="2976753" y="3466362"/>
                  </a:lnTo>
                  <a:lnTo>
                    <a:pt x="28956" y="3466362"/>
                  </a:lnTo>
                  <a:lnTo>
                    <a:pt x="14479" y="3451884"/>
                  </a:lnTo>
                  <a:lnTo>
                    <a:pt x="28956" y="3451884"/>
                  </a:lnTo>
                  <a:lnTo>
                    <a:pt x="28956" y="3228238"/>
                  </a:lnTo>
                  <a:close/>
                </a:path>
                <a:path w="3328670" h="3481070">
                  <a:moveTo>
                    <a:pt x="28956" y="3451884"/>
                  </a:moveTo>
                  <a:lnTo>
                    <a:pt x="14479" y="3451884"/>
                  </a:lnTo>
                  <a:lnTo>
                    <a:pt x="28956" y="3466362"/>
                  </a:lnTo>
                  <a:lnTo>
                    <a:pt x="28956" y="3451884"/>
                  </a:lnTo>
                  <a:close/>
                </a:path>
                <a:path w="3328670" h="3481070">
                  <a:moveTo>
                    <a:pt x="2947797" y="3451884"/>
                  </a:moveTo>
                  <a:lnTo>
                    <a:pt x="28956" y="3451884"/>
                  </a:lnTo>
                  <a:lnTo>
                    <a:pt x="28956" y="3466362"/>
                  </a:lnTo>
                  <a:lnTo>
                    <a:pt x="2947797" y="3466362"/>
                  </a:lnTo>
                  <a:lnTo>
                    <a:pt x="2947797" y="3451884"/>
                  </a:lnTo>
                  <a:close/>
                </a:path>
                <a:path w="3328670" h="3481070">
                  <a:moveTo>
                    <a:pt x="3260725" y="28956"/>
                  </a:moveTo>
                  <a:lnTo>
                    <a:pt x="2954401" y="28956"/>
                  </a:lnTo>
                  <a:lnTo>
                    <a:pt x="2947797" y="35433"/>
                  </a:lnTo>
                  <a:lnTo>
                    <a:pt x="2947797" y="3466362"/>
                  </a:lnTo>
                  <a:lnTo>
                    <a:pt x="2962275" y="3451884"/>
                  </a:lnTo>
                  <a:lnTo>
                    <a:pt x="2976753" y="3451884"/>
                  </a:lnTo>
                  <a:lnTo>
                    <a:pt x="2976753" y="57912"/>
                  </a:lnTo>
                  <a:lnTo>
                    <a:pt x="2962275" y="57912"/>
                  </a:lnTo>
                  <a:lnTo>
                    <a:pt x="2976753" y="43434"/>
                  </a:lnTo>
                  <a:lnTo>
                    <a:pt x="3270377" y="43434"/>
                  </a:lnTo>
                  <a:lnTo>
                    <a:pt x="3260725" y="28956"/>
                  </a:lnTo>
                  <a:close/>
                </a:path>
                <a:path w="3328670" h="3481070">
                  <a:moveTo>
                    <a:pt x="2976753" y="3451884"/>
                  </a:moveTo>
                  <a:lnTo>
                    <a:pt x="2962275" y="3451884"/>
                  </a:lnTo>
                  <a:lnTo>
                    <a:pt x="2947797" y="3466362"/>
                  </a:lnTo>
                  <a:lnTo>
                    <a:pt x="2976753" y="3466362"/>
                  </a:lnTo>
                  <a:lnTo>
                    <a:pt x="2976753" y="3451884"/>
                  </a:lnTo>
                  <a:close/>
                </a:path>
                <a:path w="3328670" h="3481070">
                  <a:moveTo>
                    <a:pt x="3270377" y="43434"/>
                  </a:moveTo>
                  <a:lnTo>
                    <a:pt x="3241421" y="86868"/>
                  </a:lnTo>
                  <a:lnTo>
                    <a:pt x="3299333" y="57912"/>
                  </a:lnTo>
                  <a:lnTo>
                    <a:pt x="3270377" y="57912"/>
                  </a:lnTo>
                  <a:lnTo>
                    <a:pt x="3270377" y="43434"/>
                  </a:lnTo>
                  <a:close/>
                </a:path>
                <a:path w="3328670" h="3481070">
                  <a:moveTo>
                    <a:pt x="2976753" y="43434"/>
                  </a:moveTo>
                  <a:lnTo>
                    <a:pt x="2962275" y="57912"/>
                  </a:lnTo>
                  <a:lnTo>
                    <a:pt x="2976753" y="57912"/>
                  </a:lnTo>
                  <a:lnTo>
                    <a:pt x="2976753" y="43434"/>
                  </a:lnTo>
                  <a:close/>
                </a:path>
                <a:path w="3328670" h="3481070">
                  <a:moveTo>
                    <a:pt x="3270377" y="43434"/>
                  </a:moveTo>
                  <a:lnTo>
                    <a:pt x="2976753" y="43434"/>
                  </a:lnTo>
                  <a:lnTo>
                    <a:pt x="2976753" y="57912"/>
                  </a:lnTo>
                  <a:lnTo>
                    <a:pt x="3260725" y="57912"/>
                  </a:lnTo>
                  <a:lnTo>
                    <a:pt x="3270377" y="43434"/>
                  </a:lnTo>
                  <a:close/>
                </a:path>
                <a:path w="3328670" h="3481070">
                  <a:moveTo>
                    <a:pt x="3299333" y="28956"/>
                  </a:moveTo>
                  <a:lnTo>
                    <a:pt x="3270377" y="28956"/>
                  </a:lnTo>
                  <a:lnTo>
                    <a:pt x="3270377" y="57912"/>
                  </a:lnTo>
                  <a:lnTo>
                    <a:pt x="3299333" y="57912"/>
                  </a:lnTo>
                  <a:lnTo>
                    <a:pt x="3328289" y="43434"/>
                  </a:lnTo>
                  <a:lnTo>
                    <a:pt x="3299333" y="28956"/>
                  </a:lnTo>
                  <a:close/>
                </a:path>
                <a:path w="3328670" h="3481070">
                  <a:moveTo>
                    <a:pt x="3241421" y="0"/>
                  </a:moveTo>
                  <a:lnTo>
                    <a:pt x="3270377" y="43434"/>
                  </a:lnTo>
                  <a:lnTo>
                    <a:pt x="3270377" y="28956"/>
                  </a:lnTo>
                  <a:lnTo>
                    <a:pt x="3299333" y="28956"/>
                  </a:lnTo>
                  <a:lnTo>
                    <a:pt x="32414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251828" y="1531365"/>
            <a:ext cx="19685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rebuchet MS"/>
                <a:cs typeface="Trebuchet MS"/>
              </a:rPr>
              <a:t>Tanda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Microphone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aktif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324600" y="2022348"/>
            <a:ext cx="1116330" cy="698500"/>
            <a:chOff x="6324600" y="2022348"/>
            <a:chExt cx="1116330" cy="6985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2022348"/>
              <a:ext cx="618744" cy="5619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944105" y="2313432"/>
              <a:ext cx="497205" cy="407670"/>
            </a:xfrm>
            <a:custGeom>
              <a:avLst/>
              <a:gdLst/>
              <a:ahLst/>
              <a:cxnLst/>
              <a:rect l="l" t="t" r="r" b="b"/>
              <a:pathLst>
                <a:path w="497204" h="407669">
                  <a:moveTo>
                    <a:pt x="409828" y="320294"/>
                  </a:moveTo>
                  <a:lnTo>
                    <a:pt x="453263" y="407162"/>
                  </a:lnTo>
                  <a:lnTo>
                    <a:pt x="482219" y="349250"/>
                  </a:lnTo>
                  <a:lnTo>
                    <a:pt x="438785" y="349250"/>
                  </a:lnTo>
                  <a:lnTo>
                    <a:pt x="438785" y="339598"/>
                  </a:lnTo>
                  <a:lnTo>
                    <a:pt x="409828" y="320294"/>
                  </a:lnTo>
                  <a:close/>
                </a:path>
                <a:path w="497204" h="407669">
                  <a:moveTo>
                    <a:pt x="438785" y="339598"/>
                  </a:moveTo>
                  <a:lnTo>
                    <a:pt x="438785" y="349250"/>
                  </a:lnTo>
                  <a:lnTo>
                    <a:pt x="453263" y="349250"/>
                  </a:lnTo>
                  <a:lnTo>
                    <a:pt x="438785" y="339598"/>
                  </a:lnTo>
                  <a:close/>
                </a:path>
                <a:path w="497204" h="407669">
                  <a:moveTo>
                    <a:pt x="438785" y="14478"/>
                  </a:moveTo>
                  <a:lnTo>
                    <a:pt x="438785" y="339598"/>
                  </a:lnTo>
                  <a:lnTo>
                    <a:pt x="453263" y="349250"/>
                  </a:lnTo>
                  <a:lnTo>
                    <a:pt x="467741" y="339598"/>
                  </a:lnTo>
                  <a:lnTo>
                    <a:pt x="467741" y="28956"/>
                  </a:lnTo>
                  <a:lnTo>
                    <a:pt x="453263" y="28956"/>
                  </a:lnTo>
                  <a:lnTo>
                    <a:pt x="438785" y="14478"/>
                  </a:lnTo>
                  <a:close/>
                </a:path>
                <a:path w="497204" h="407669">
                  <a:moveTo>
                    <a:pt x="467741" y="339598"/>
                  </a:moveTo>
                  <a:lnTo>
                    <a:pt x="453263" y="349250"/>
                  </a:lnTo>
                  <a:lnTo>
                    <a:pt x="467741" y="349250"/>
                  </a:lnTo>
                  <a:lnTo>
                    <a:pt x="467741" y="339598"/>
                  </a:lnTo>
                  <a:close/>
                </a:path>
                <a:path w="497204" h="407669">
                  <a:moveTo>
                    <a:pt x="496697" y="320294"/>
                  </a:moveTo>
                  <a:lnTo>
                    <a:pt x="467741" y="339598"/>
                  </a:lnTo>
                  <a:lnTo>
                    <a:pt x="467741" y="349250"/>
                  </a:lnTo>
                  <a:lnTo>
                    <a:pt x="482219" y="349250"/>
                  </a:lnTo>
                  <a:lnTo>
                    <a:pt x="496697" y="320294"/>
                  </a:lnTo>
                  <a:close/>
                </a:path>
                <a:path w="497204" h="407669">
                  <a:moveTo>
                    <a:pt x="461264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438785" y="28956"/>
                  </a:lnTo>
                  <a:lnTo>
                    <a:pt x="438785" y="14478"/>
                  </a:lnTo>
                  <a:lnTo>
                    <a:pt x="467741" y="14478"/>
                  </a:lnTo>
                  <a:lnTo>
                    <a:pt x="467741" y="6476"/>
                  </a:lnTo>
                  <a:lnTo>
                    <a:pt x="461264" y="0"/>
                  </a:lnTo>
                  <a:close/>
                </a:path>
                <a:path w="497204" h="407669">
                  <a:moveTo>
                    <a:pt x="467741" y="14478"/>
                  </a:moveTo>
                  <a:lnTo>
                    <a:pt x="438785" y="14478"/>
                  </a:lnTo>
                  <a:lnTo>
                    <a:pt x="453263" y="28956"/>
                  </a:lnTo>
                  <a:lnTo>
                    <a:pt x="467741" y="28956"/>
                  </a:lnTo>
                  <a:lnTo>
                    <a:pt x="467741" y="144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200902" y="2792095"/>
            <a:ext cx="20205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Tanda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55">
                <a:latin typeface="Trebuchet MS"/>
                <a:cs typeface="Trebuchet MS"/>
              </a:rPr>
              <a:t>Microphone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tidak aktif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112764" y="3442715"/>
            <a:ext cx="2670175" cy="1567180"/>
            <a:chOff x="6112764" y="3442715"/>
            <a:chExt cx="2670175" cy="156718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2764" y="3442715"/>
              <a:ext cx="2670047" cy="15666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8296" y="3579875"/>
              <a:ext cx="2578607" cy="134569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72200" y="3482339"/>
              <a:ext cx="2551430" cy="1449705"/>
            </a:xfrm>
            <a:custGeom>
              <a:avLst/>
              <a:gdLst/>
              <a:ahLst/>
              <a:cxnLst/>
              <a:rect l="l" t="t" r="r" b="b"/>
              <a:pathLst>
                <a:path w="2551429" h="1449704">
                  <a:moveTo>
                    <a:pt x="2309622" y="0"/>
                  </a:moveTo>
                  <a:lnTo>
                    <a:pt x="241553" y="0"/>
                  </a:ln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4"/>
                  </a:lnTo>
                  <a:lnTo>
                    <a:pt x="0" y="1207770"/>
                  </a:lnTo>
                  <a:lnTo>
                    <a:pt x="4909" y="1256449"/>
                  </a:lnTo>
                  <a:lnTo>
                    <a:pt x="18990" y="1301791"/>
                  </a:lnTo>
                  <a:lnTo>
                    <a:pt x="41268" y="1342822"/>
                  </a:lnTo>
                  <a:lnTo>
                    <a:pt x="70770" y="1378572"/>
                  </a:lnTo>
                  <a:lnTo>
                    <a:pt x="106523" y="1408068"/>
                  </a:lnTo>
                  <a:lnTo>
                    <a:pt x="147554" y="1430340"/>
                  </a:lnTo>
                  <a:lnTo>
                    <a:pt x="192888" y="1444416"/>
                  </a:lnTo>
                  <a:lnTo>
                    <a:pt x="241553" y="1449324"/>
                  </a:lnTo>
                  <a:lnTo>
                    <a:pt x="2309622" y="1449324"/>
                  </a:lnTo>
                  <a:lnTo>
                    <a:pt x="2358287" y="1444416"/>
                  </a:lnTo>
                  <a:lnTo>
                    <a:pt x="2403621" y="1430340"/>
                  </a:lnTo>
                  <a:lnTo>
                    <a:pt x="2444652" y="1408068"/>
                  </a:lnTo>
                  <a:lnTo>
                    <a:pt x="2480405" y="1378572"/>
                  </a:lnTo>
                  <a:lnTo>
                    <a:pt x="2509907" y="1342822"/>
                  </a:lnTo>
                  <a:lnTo>
                    <a:pt x="2532185" y="1301791"/>
                  </a:lnTo>
                  <a:lnTo>
                    <a:pt x="2546266" y="1256449"/>
                  </a:lnTo>
                  <a:lnTo>
                    <a:pt x="2551176" y="1207770"/>
                  </a:lnTo>
                  <a:lnTo>
                    <a:pt x="2551176" y="241554"/>
                  </a:lnTo>
                  <a:lnTo>
                    <a:pt x="2546266" y="192888"/>
                  </a:lnTo>
                  <a:lnTo>
                    <a:pt x="2532185" y="147554"/>
                  </a:lnTo>
                  <a:lnTo>
                    <a:pt x="2509907" y="106523"/>
                  </a:lnTo>
                  <a:lnTo>
                    <a:pt x="2480405" y="70770"/>
                  </a:lnTo>
                  <a:lnTo>
                    <a:pt x="2444652" y="41268"/>
                  </a:lnTo>
                  <a:lnTo>
                    <a:pt x="2403621" y="18990"/>
                  </a:lnTo>
                  <a:lnTo>
                    <a:pt x="2358287" y="4909"/>
                  </a:lnTo>
                  <a:lnTo>
                    <a:pt x="2309622" y="0"/>
                  </a:lnTo>
                  <a:close/>
                </a:path>
              </a:pathLst>
            </a:custGeom>
            <a:solidFill>
              <a:srgbClr val="31AD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332346" y="3655822"/>
            <a:ext cx="223266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Mengaktifkan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menon-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aktifkan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mic</a:t>
            </a:r>
            <a:r>
              <a:rPr dirty="0" sz="14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dapat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dilakukan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dirty="0" sz="1400" spc="-1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cara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meng-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klik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mbria"/>
                <a:cs typeface="Cambria"/>
              </a:rPr>
              <a:t>tanda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mic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dirty="0" sz="1400" spc="-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samping</a:t>
            </a:r>
            <a:r>
              <a:rPr dirty="0" sz="1400" spc="-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atau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 dengan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menekan tombol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ctrl</a:t>
            </a:r>
            <a:r>
              <a:rPr dirty="0" sz="14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+</a:t>
            </a:r>
            <a:r>
              <a:rPr dirty="0" sz="1400" spc="-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1840230">
              <a:lnSpc>
                <a:spcPct val="100000"/>
              </a:lnSpc>
              <a:spcBef>
                <a:spcPts val="100"/>
              </a:spcBef>
            </a:pPr>
            <a:r>
              <a:rPr dirty="0"/>
              <a:t>Fitur</a:t>
            </a:r>
            <a:r>
              <a:rPr dirty="0" spc="-15"/>
              <a:t> </a:t>
            </a:r>
            <a:r>
              <a:rPr dirty="0"/>
              <a:t>- </a:t>
            </a:r>
            <a:r>
              <a:rPr dirty="0" spc="-10"/>
              <a:t>Microphone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6468" y="1278636"/>
            <a:ext cx="5476875" cy="3819525"/>
            <a:chOff x="696468" y="1278636"/>
            <a:chExt cx="5476875" cy="3819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468" y="1278636"/>
              <a:ext cx="4965191" cy="36880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3" y="1318260"/>
              <a:ext cx="4846320" cy="35707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336797" y="4580382"/>
              <a:ext cx="265430" cy="265430"/>
            </a:xfrm>
            <a:custGeom>
              <a:avLst/>
              <a:gdLst/>
              <a:ahLst/>
              <a:cxnLst/>
              <a:rect l="l" t="t" r="r" b="b"/>
              <a:pathLst>
                <a:path w="265429" h="265429">
                  <a:moveTo>
                    <a:pt x="0" y="265176"/>
                  </a:moveTo>
                  <a:lnTo>
                    <a:pt x="265175" y="265176"/>
                  </a:lnTo>
                  <a:lnTo>
                    <a:pt x="265175" y="0"/>
                  </a:lnTo>
                  <a:lnTo>
                    <a:pt x="0" y="0"/>
                  </a:lnTo>
                  <a:lnTo>
                    <a:pt x="0" y="26517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54907" y="1616963"/>
              <a:ext cx="2718435" cy="3481070"/>
            </a:xfrm>
            <a:custGeom>
              <a:avLst/>
              <a:gdLst/>
              <a:ahLst/>
              <a:cxnLst/>
              <a:rect l="l" t="t" r="r" b="b"/>
              <a:pathLst>
                <a:path w="2718435" h="3481070">
                  <a:moveTo>
                    <a:pt x="28955" y="3228238"/>
                  </a:moveTo>
                  <a:lnTo>
                    <a:pt x="0" y="3228238"/>
                  </a:lnTo>
                  <a:lnTo>
                    <a:pt x="0" y="3474359"/>
                  </a:lnTo>
                  <a:lnTo>
                    <a:pt x="6476" y="3480841"/>
                  </a:lnTo>
                  <a:lnTo>
                    <a:pt x="2319781" y="3480841"/>
                  </a:lnTo>
                  <a:lnTo>
                    <a:pt x="2326258" y="3474359"/>
                  </a:lnTo>
                  <a:lnTo>
                    <a:pt x="2326258" y="3466363"/>
                  </a:lnTo>
                  <a:lnTo>
                    <a:pt x="28955" y="3466363"/>
                  </a:lnTo>
                  <a:lnTo>
                    <a:pt x="14477" y="3451885"/>
                  </a:lnTo>
                  <a:lnTo>
                    <a:pt x="28955" y="3451885"/>
                  </a:lnTo>
                  <a:lnTo>
                    <a:pt x="28955" y="3228238"/>
                  </a:lnTo>
                  <a:close/>
                </a:path>
                <a:path w="2718435" h="3481070">
                  <a:moveTo>
                    <a:pt x="28955" y="3451885"/>
                  </a:moveTo>
                  <a:lnTo>
                    <a:pt x="14477" y="3451885"/>
                  </a:lnTo>
                  <a:lnTo>
                    <a:pt x="28955" y="3466363"/>
                  </a:lnTo>
                  <a:lnTo>
                    <a:pt x="28955" y="3451885"/>
                  </a:lnTo>
                  <a:close/>
                </a:path>
                <a:path w="2718435" h="3481070">
                  <a:moveTo>
                    <a:pt x="2297303" y="3451885"/>
                  </a:moveTo>
                  <a:lnTo>
                    <a:pt x="28955" y="3451885"/>
                  </a:lnTo>
                  <a:lnTo>
                    <a:pt x="28955" y="3466363"/>
                  </a:lnTo>
                  <a:lnTo>
                    <a:pt x="2297303" y="3466363"/>
                  </a:lnTo>
                  <a:lnTo>
                    <a:pt x="2297303" y="3451885"/>
                  </a:lnTo>
                  <a:close/>
                </a:path>
                <a:path w="2718435" h="3481070">
                  <a:moveTo>
                    <a:pt x="2650870" y="28956"/>
                  </a:moveTo>
                  <a:lnTo>
                    <a:pt x="2303779" y="28956"/>
                  </a:lnTo>
                  <a:lnTo>
                    <a:pt x="2297303" y="35433"/>
                  </a:lnTo>
                  <a:lnTo>
                    <a:pt x="2297303" y="3466363"/>
                  </a:lnTo>
                  <a:lnTo>
                    <a:pt x="2311780" y="3451885"/>
                  </a:lnTo>
                  <a:lnTo>
                    <a:pt x="2326258" y="3451885"/>
                  </a:lnTo>
                  <a:lnTo>
                    <a:pt x="2326258" y="57912"/>
                  </a:lnTo>
                  <a:lnTo>
                    <a:pt x="2311780" y="57912"/>
                  </a:lnTo>
                  <a:lnTo>
                    <a:pt x="2326258" y="43434"/>
                  </a:lnTo>
                  <a:lnTo>
                    <a:pt x="2660522" y="43434"/>
                  </a:lnTo>
                  <a:lnTo>
                    <a:pt x="2650870" y="28956"/>
                  </a:lnTo>
                  <a:close/>
                </a:path>
                <a:path w="2718435" h="3481070">
                  <a:moveTo>
                    <a:pt x="2326258" y="3451885"/>
                  </a:moveTo>
                  <a:lnTo>
                    <a:pt x="2311780" y="3451885"/>
                  </a:lnTo>
                  <a:lnTo>
                    <a:pt x="2297303" y="3466363"/>
                  </a:lnTo>
                  <a:lnTo>
                    <a:pt x="2326258" y="3466363"/>
                  </a:lnTo>
                  <a:lnTo>
                    <a:pt x="2326258" y="3451885"/>
                  </a:lnTo>
                  <a:close/>
                </a:path>
                <a:path w="2718435" h="3481070">
                  <a:moveTo>
                    <a:pt x="2660522" y="43434"/>
                  </a:moveTo>
                  <a:lnTo>
                    <a:pt x="2631566" y="86868"/>
                  </a:lnTo>
                  <a:lnTo>
                    <a:pt x="2689479" y="57912"/>
                  </a:lnTo>
                  <a:lnTo>
                    <a:pt x="2660522" y="57912"/>
                  </a:lnTo>
                  <a:lnTo>
                    <a:pt x="2660522" y="43434"/>
                  </a:lnTo>
                  <a:close/>
                </a:path>
                <a:path w="2718435" h="3481070">
                  <a:moveTo>
                    <a:pt x="2326258" y="43434"/>
                  </a:moveTo>
                  <a:lnTo>
                    <a:pt x="2311780" y="57912"/>
                  </a:lnTo>
                  <a:lnTo>
                    <a:pt x="2326258" y="57912"/>
                  </a:lnTo>
                  <a:lnTo>
                    <a:pt x="2326258" y="43434"/>
                  </a:lnTo>
                  <a:close/>
                </a:path>
                <a:path w="2718435" h="3481070">
                  <a:moveTo>
                    <a:pt x="2660522" y="43434"/>
                  </a:moveTo>
                  <a:lnTo>
                    <a:pt x="2326258" y="43434"/>
                  </a:lnTo>
                  <a:lnTo>
                    <a:pt x="2326258" y="57912"/>
                  </a:lnTo>
                  <a:lnTo>
                    <a:pt x="2650870" y="57912"/>
                  </a:lnTo>
                  <a:lnTo>
                    <a:pt x="2660522" y="43434"/>
                  </a:lnTo>
                  <a:close/>
                </a:path>
                <a:path w="2718435" h="3481070">
                  <a:moveTo>
                    <a:pt x="2689479" y="28956"/>
                  </a:moveTo>
                  <a:lnTo>
                    <a:pt x="2660522" y="28956"/>
                  </a:lnTo>
                  <a:lnTo>
                    <a:pt x="2660522" y="57912"/>
                  </a:lnTo>
                  <a:lnTo>
                    <a:pt x="2689479" y="57912"/>
                  </a:lnTo>
                  <a:lnTo>
                    <a:pt x="2718434" y="43434"/>
                  </a:lnTo>
                  <a:lnTo>
                    <a:pt x="2689479" y="28956"/>
                  </a:lnTo>
                  <a:close/>
                </a:path>
                <a:path w="2718435" h="3481070">
                  <a:moveTo>
                    <a:pt x="2631566" y="0"/>
                  </a:moveTo>
                  <a:lnTo>
                    <a:pt x="2660522" y="43434"/>
                  </a:lnTo>
                  <a:lnTo>
                    <a:pt x="2660522" y="28956"/>
                  </a:lnTo>
                  <a:lnTo>
                    <a:pt x="2689479" y="28956"/>
                  </a:lnTo>
                  <a:lnTo>
                    <a:pt x="26315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251828" y="1531365"/>
            <a:ext cx="16211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Trebuchet MS"/>
                <a:cs typeface="Trebuchet MS"/>
              </a:rPr>
              <a:t>Tanda</a:t>
            </a:r>
            <a:r>
              <a:rPr dirty="0" sz="1400" spc="17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Kamera</a:t>
            </a:r>
            <a:r>
              <a:rPr dirty="0" sz="1400" spc="14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aktif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00902" y="2792095"/>
            <a:ext cx="206628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Tanda</a:t>
            </a:r>
            <a:r>
              <a:rPr dirty="0" sz="1400" spc="10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Kamera</a:t>
            </a:r>
            <a:r>
              <a:rPr dirty="0" sz="1400" spc="8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tidak</a:t>
            </a:r>
            <a:r>
              <a:rPr dirty="0" sz="1400" spc="8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aktif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112764" y="2299716"/>
            <a:ext cx="2670175" cy="2733040"/>
            <a:chOff x="6112764" y="2299716"/>
            <a:chExt cx="2670175" cy="2733040"/>
          </a:xfrm>
        </p:grpSpPr>
        <p:sp>
          <p:nvSpPr>
            <p:cNvPr id="10" name="object 10" descr=""/>
            <p:cNvSpPr/>
            <p:nvPr/>
          </p:nvSpPr>
          <p:spPr>
            <a:xfrm>
              <a:off x="6922770" y="2299716"/>
              <a:ext cx="519430" cy="421640"/>
            </a:xfrm>
            <a:custGeom>
              <a:avLst/>
              <a:gdLst/>
              <a:ahLst/>
              <a:cxnLst/>
              <a:rect l="l" t="t" r="r" b="b"/>
              <a:pathLst>
                <a:path w="519429" h="421639">
                  <a:moveTo>
                    <a:pt x="432053" y="334771"/>
                  </a:moveTo>
                  <a:lnTo>
                    <a:pt x="475487" y="421639"/>
                  </a:lnTo>
                  <a:lnTo>
                    <a:pt x="504444" y="363727"/>
                  </a:lnTo>
                  <a:lnTo>
                    <a:pt x="461009" y="363727"/>
                  </a:lnTo>
                  <a:lnTo>
                    <a:pt x="461009" y="354076"/>
                  </a:lnTo>
                  <a:lnTo>
                    <a:pt x="432053" y="334771"/>
                  </a:lnTo>
                  <a:close/>
                </a:path>
                <a:path w="519429" h="421639">
                  <a:moveTo>
                    <a:pt x="461009" y="354076"/>
                  </a:moveTo>
                  <a:lnTo>
                    <a:pt x="461009" y="363727"/>
                  </a:lnTo>
                  <a:lnTo>
                    <a:pt x="475487" y="363727"/>
                  </a:lnTo>
                  <a:lnTo>
                    <a:pt x="461009" y="354076"/>
                  </a:lnTo>
                  <a:close/>
                </a:path>
                <a:path w="519429" h="421639">
                  <a:moveTo>
                    <a:pt x="461009" y="14477"/>
                  </a:moveTo>
                  <a:lnTo>
                    <a:pt x="461009" y="354076"/>
                  </a:lnTo>
                  <a:lnTo>
                    <a:pt x="475487" y="363727"/>
                  </a:lnTo>
                  <a:lnTo>
                    <a:pt x="489965" y="354076"/>
                  </a:lnTo>
                  <a:lnTo>
                    <a:pt x="489965" y="28956"/>
                  </a:lnTo>
                  <a:lnTo>
                    <a:pt x="475487" y="28956"/>
                  </a:lnTo>
                  <a:lnTo>
                    <a:pt x="461009" y="14477"/>
                  </a:lnTo>
                  <a:close/>
                </a:path>
                <a:path w="519429" h="421639">
                  <a:moveTo>
                    <a:pt x="489965" y="354076"/>
                  </a:moveTo>
                  <a:lnTo>
                    <a:pt x="475487" y="363727"/>
                  </a:lnTo>
                  <a:lnTo>
                    <a:pt x="489965" y="363727"/>
                  </a:lnTo>
                  <a:lnTo>
                    <a:pt x="489965" y="354076"/>
                  </a:lnTo>
                  <a:close/>
                </a:path>
                <a:path w="519429" h="421639">
                  <a:moveTo>
                    <a:pt x="518922" y="334771"/>
                  </a:moveTo>
                  <a:lnTo>
                    <a:pt x="489965" y="354076"/>
                  </a:lnTo>
                  <a:lnTo>
                    <a:pt x="489965" y="363727"/>
                  </a:lnTo>
                  <a:lnTo>
                    <a:pt x="504444" y="363727"/>
                  </a:lnTo>
                  <a:lnTo>
                    <a:pt x="518922" y="334771"/>
                  </a:lnTo>
                  <a:close/>
                </a:path>
                <a:path w="519429" h="421639">
                  <a:moveTo>
                    <a:pt x="483488" y="0"/>
                  </a:moveTo>
                  <a:lnTo>
                    <a:pt x="0" y="0"/>
                  </a:lnTo>
                  <a:lnTo>
                    <a:pt x="0" y="28956"/>
                  </a:lnTo>
                  <a:lnTo>
                    <a:pt x="461009" y="28956"/>
                  </a:lnTo>
                  <a:lnTo>
                    <a:pt x="461009" y="14477"/>
                  </a:lnTo>
                  <a:lnTo>
                    <a:pt x="489965" y="14477"/>
                  </a:lnTo>
                  <a:lnTo>
                    <a:pt x="489965" y="6476"/>
                  </a:lnTo>
                  <a:lnTo>
                    <a:pt x="483488" y="0"/>
                  </a:lnTo>
                  <a:close/>
                </a:path>
                <a:path w="519429" h="421639">
                  <a:moveTo>
                    <a:pt x="489965" y="14477"/>
                  </a:moveTo>
                  <a:lnTo>
                    <a:pt x="461009" y="14477"/>
                  </a:lnTo>
                  <a:lnTo>
                    <a:pt x="475487" y="28956"/>
                  </a:lnTo>
                  <a:lnTo>
                    <a:pt x="489965" y="28956"/>
                  </a:lnTo>
                  <a:lnTo>
                    <a:pt x="489965" y="1447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764" y="3442716"/>
              <a:ext cx="2670047" cy="156667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9068" y="3473196"/>
              <a:ext cx="2414016" cy="155905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172200" y="3482340"/>
              <a:ext cx="2551430" cy="1449705"/>
            </a:xfrm>
            <a:custGeom>
              <a:avLst/>
              <a:gdLst/>
              <a:ahLst/>
              <a:cxnLst/>
              <a:rect l="l" t="t" r="r" b="b"/>
              <a:pathLst>
                <a:path w="2551429" h="1449704">
                  <a:moveTo>
                    <a:pt x="2309622" y="0"/>
                  </a:moveTo>
                  <a:lnTo>
                    <a:pt x="241553" y="0"/>
                  </a:ln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4"/>
                  </a:lnTo>
                  <a:lnTo>
                    <a:pt x="0" y="1207770"/>
                  </a:lnTo>
                  <a:lnTo>
                    <a:pt x="4909" y="1256449"/>
                  </a:lnTo>
                  <a:lnTo>
                    <a:pt x="18990" y="1301791"/>
                  </a:lnTo>
                  <a:lnTo>
                    <a:pt x="41268" y="1342822"/>
                  </a:lnTo>
                  <a:lnTo>
                    <a:pt x="70770" y="1378572"/>
                  </a:lnTo>
                  <a:lnTo>
                    <a:pt x="106523" y="1408068"/>
                  </a:lnTo>
                  <a:lnTo>
                    <a:pt x="147554" y="1430340"/>
                  </a:lnTo>
                  <a:lnTo>
                    <a:pt x="192888" y="1444416"/>
                  </a:lnTo>
                  <a:lnTo>
                    <a:pt x="241553" y="1449324"/>
                  </a:lnTo>
                  <a:lnTo>
                    <a:pt x="2309622" y="1449324"/>
                  </a:lnTo>
                  <a:lnTo>
                    <a:pt x="2358287" y="1444416"/>
                  </a:lnTo>
                  <a:lnTo>
                    <a:pt x="2403621" y="1430340"/>
                  </a:lnTo>
                  <a:lnTo>
                    <a:pt x="2444652" y="1408068"/>
                  </a:lnTo>
                  <a:lnTo>
                    <a:pt x="2480405" y="1378572"/>
                  </a:lnTo>
                  <a:lnTo>
                    <a:pt x="2509907" y="1342822"/>
                  </a:lnTo>
                  <a:lnTo>
                    <a:pt x="2532185" y="1301791"/>
                  </a:lnTo>
                  <a:lnTo>
                    <a:pt x="2546266" y="1256449"/>
                  </a:lnTo>
                  <a:lnTo>
                    <a:pt x="2551176" y="1207770"/>
                  </a:lnTo>
                  <a:lnTo>
                    <a:pt x="2551176" y="241554"/>
                  </a:lnTo>
                  <a:lnTo>
                    <a:pt x="2546266" y="192888"/>
                  </a:lnTo>
                  <a:lnTo>
                    <a:pt x="2532185" y="147554"/>
                  </a:lnTo>
                  <a:lnTo>
                    <a:pt x="2509907" y="106523"/>
                  </a:lnTo>
                  <a:lnTo>
                    <a:pt x="2480405" y="70770"/>
                  </a:lnTo>
                  <a:lnTo>
                    <a:pt x="2444652" y="41268"/>
                  </a:lnTo>
                  <a:lnTo>
                    <a:pt x="2403621" y="18990"/>
                  </a:lnTo>
                  <a:lnTo>
                    <a:pt x="2358287" y="4909"/>
                  </a:lnTo>
                  <a:lnTo>
                    <a:pt x="2309622" y="0"/>
                  </a:lnTo>
                  <a:close/>
                </a:path>
              </a:pathLst>
            </a:custGeom>
            <a:solidFill>
              <a:srgbClr val="31ADB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413119" y="3549141"/>
            <a:ext cx="206819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Mengaktifkan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dan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menon-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aktifkan</a:t>
            </a:r>
            <a:r>
              <a:rPr dirty="0" sz="1400" spc="-5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kamera</a:t>
            </a:r>
            <a:r>
              <a:rPr dirty="0" sz="14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dapat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dilakukan</a:t>
            </a:r>
            <a:r>
              <a:rPr dirty="0" sz="1400" spc="-5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dengan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mbria"/>
                <a:cs typeface="Cambria"/>
              </a:rPr>
              <a:t>cara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meng-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klik</a:t>
            </a:r>
            <a:r>
              <a:rPr dirty="0" sz="14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tanda</a:t>
            </a:r>
            <a:r>
              <a:rPr dirty="0" sz="1400" spc="-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kamera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samping</a:t>
            </a:r>
            <a:r>
              <a:rPr dirty="0" sz="1400" spc="-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atau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mbria"/>
                <a:cs typeface="Cambria"/>
              </a:rPr>
              <a:t>dengan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menekan tombol</a:t>
            </a:r>
            <a:r>
              <a:rPr dirty="0" sz="1400" spc="-3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ctrl</a:t>
            </a:r>
            <a:r>
              <a:rPr dirty="0" sz="1400" spc="-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FFFFFF"/>
                </a:solidFill>
                <a:latin typeface="Cambria"/>
                <a:cs typeface="Cambria"/>
              </a:rPr>
              <a:t>+</a:t>
            </a:r>
            <a:r>
              <a:rPr dirty="0" sz="1400" spc="-2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7271" y="2026920"/>
            <a:ext cx="554735" cy="57302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2235200">
              <a:lnSpc>
                <a:spcPct val="100000"/>
              </a:lnSpc>
              <a:spcBef>
                <a:spcPts val="100"/>
              </a:spcBef>
            </a:pPr>
            <a:r>
              <a:rPr dirty="0"/>
              <a:t>Fitur</a:t>
            </a:r>
            <a:r>
              <a:rPr dirty="0" spc="-15"/>
              <a:t> </a:t>
            </a:r>
            <a:r>
              <a:rPr dirty="0"/>
              <a:t>- </a:t>
            </a:r>
            <a:r>
              <a:rPr dirty="0" spc="-10"/>
              <a:t>Kamera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6960" y="2034920"/>
            <a:ext cx="3073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Merekam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Meet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Pemilik</a:t>
            </a:r>
            <a:r>
              <a:rPr dirty="0" spc="-15"/>
              <a:t> </a:t>
            </a:r>
            <a:r>
              <a:rPr dirty="0"/>
              <a:t>akun</a:t>
            </a:r>
            <a:r>
              <a:rPr dirty="0" spc="-5"/>
              <a:t> </a:t>
            </a:r>
            <a:r>
              <a:rPr dirty="0" spc="80"/>
              <a:t>Google</a:t>
            </a:r>
            <a:r>
              <a:rPr dirty="0" spc="20"/>
              <a:t> </a:t>
            </a:r>
            <a:r>
              <a:rPr dirty="0" spc="85"/>
              <a:t>dengan</a:t>
            </a:r>
            <a:r>
              <a:rPr dirty="0" spc="-5"/>
              <a:t> </a:t>
            </a:r>
            <a:r>
              <a:rPr dirty="0" spc="-10"/>
              <a:t>edisi </a:t>
            </a:r>
            <a:r>
              <a:rPr dirty="0" spc="65"/>
              <a:t>workspace</a:t>
            </a:r>
            <a:r>
              <a:rPr dirty="0" spc="-65"/>
              <a:t> </a:t>
            </a:r>
            <a:r>
              <a:rPr dirty="0"/>
              <a:t>berikut</a:t>
            </a:r>
            <a:r>
              <a:rPr dirty="0" spc="-80"/>
              <a:t> </a:t>
            </a:r>
            <a:r>
              <a:rPr dirty="0" spc="-375"/>
              <a:t>:</a:t>
            </a:r>
          </a:p>
          <a:p>
            <a:pPr marL="469265" indent="-342265">
              <a:lnSpc>
                <a:spcPct val="100000"/>
              </a:lnSpc>
              <a:spcBef>
                <a:spcPts val="1330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 spc="-10"/>
              <a:t>Essentials</a:t>
            </a: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 spc="80"/>
              <a:t>Business</a:t>
            </a:r>
            <a:r>
              <a:rPr dirty="0" spc="-35"/>
              <a:t> </a:t>
            </a:r>
            <a:r>
              <a:rPr dirty="0" spc="-10"/>
              <a:t>Standard</a:t>
            </a: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 spc="80"/>
              <a:t>Business</a:t>
            </a:r>
            <a:r>
              <a:rPr dirty="0" spc="-45"/>
              <a:t> </a:t>
            </a:r>
            <a:r>
              <a:rPr dirty="0" spc="50"/>
              <a:t>Plus</a:t>
            </a: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/>
              <a:t>Enterprise</a:t>
            </a:r>
            <a:r>
              <a:rPr dirty="0" spc="125"/>
              <a:t> </a:t>
            </a:r>
            <a:r>
              <a:rPr dirty="0" spc="-10"/>
              <a:t>Essentials</a:t>
            </a: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/>
              <a:t>Enterprise</a:t>
            </a:r>
            <a:r>
              <a:rPr dirty="0" spc="125"/>
              <a:t> </a:t>
            </a:r>
            <a:r>
              <a:rPr dirty="0" spc="-10"/>
              <a:t>Standard</a:t>
            </a: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/>
              <a:t>Enterprise</a:t>
            </a:r>
            <a:r>
              <a:rPr dirty="0" spc="125"/>
              <a:t> </a:t>
            </a:r>
            <a:r>
              <a:rPr dirty="0" spc="50"/>
              <a:t>Plus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069" rIns="0" bIns="0" rtlCol="0" vert="horz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</a:rPr>
              <a:t>Edisi</a:t>
            </a:r>
            <a:r>
              <a:rPr dirty="0" sz="3000" spc="-3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Google</a:t>
            </a:r>
            <a:r>
              <a:rPr dirty="0" sz="3000" spc="-3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yang</a:t>
            </a:r>
            <a:r>
              <a:rPr dirty="0" sz="3000" spc="-1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dapat</a:t>
            </a:r>
            <a:r>
              <a:rPr dirty="0" sz="3000" spc="-30">
                <a:solidFill>
                  <a:srgbClr val="000000"/>
                </a:solidFill>
              </a:rPr>
              <a:t> </a:t>
            </a:r>
            <a:r>
              <a:rPr dirty="0" sz="3000" spc="-10">
                <a:solidFill>
                  <a:srgbClr val="000000"/>
                </a:solidFill>
              </a:rPr>
              <a:t>merekam?</a:t>
            </a:r>
            <a:endParaRPr sz="3000"/>
          </a:p>
        </p:txBody>
      </p:sp>
      <p:sp>
        <p:nvSpPr>
          <p:cNvPr id="4" name="object 4" descr=""/>
          <p:cNvSpPr txBox="1"/>
          <p:nvPr/>
        </p:nvSpPr>
        <p:spPr>
          <a:xfrm>
            <a:off x="4711065" y="1875618"/>
            <a:ext cx="4046854" cy="1919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5"/>
              </a:spcBef>
              <a:buFont typeface="Times New Roman"/>
              <a:buChar char="●"/>
              <a:tabLst>
                <a:tab pos="355600" algn="l"/>
              </a:tabLst>
            </a:pPr>
            <a:r>
              <a:rPr dirty="0" sz="1800">
                <a:latin typeface="Trebuchet MS"/>
                <a:cs typeface="Trebuchet MS"/>
              </a:rPr>
              <a:t>Education</a:t>
            </a:r>
            <a:r>
              <a:rPr dirty="0" sz="1800" spc="114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Fundamentals</a:t>
            </a:r>
            <a:r>
              <a:rPr dirty="0" sz="1800" spc="15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(Tersedia </a:t>
            </a:r>
            <a:r>
              <a:rPr dirty="0" sz="1800" spc="55">
                <a:latin typeface="Trebuchet MS"/>
                <a:cs typeface="Trebuchet MS"/>
              </a:rPr>
              <a:t>bagi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95">
                <a:latin typeface="Trebuchet MS"/>
                <a:cs typeface="Trebuchet MS"/>
              </a:rPr>
              <a:t>pengguna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dengan</a:t>
            </a:r>
            <a:r>
              <a:rPr dirty="0" sz="1800" spc="-6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lisensi "pengajar")</a:t>
            </a:r>
            <a:endParaRPr sz="18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320"/>
              </a:spcBef>
              <a:buFont typeface="Times New Roman"/>
              <a:buChar char="●"/>
              <a:tabLst>
                <a:tab pos="354965" algn="l"/>
              </a:tabLst>
            </a:pPr>
            <a:r>
              <a:rPr dirty="0" sz="1800">
                <a:latin typeface="Trebuchet MS"/>
                <a:cs typeface="Trebuchet MS"/>
              </a:rPr>
              <a:t>Education</a:t>
            </a:r>
            <a:r>
              <a:rPr dirty="0" sz="1800" spc="55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Plus</a:t>
            </a:r>
            <a:r>
              <a:rPr dirty="0" sz="1800" spc="7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(Tersedia</a:t>
            </a:r>
            <a:r>
              <a:rPr dirty="0" sz="1800" spc="85">
                <a:latin typeface="Trebuchet MS"/>
                <a:cs typeface="Trebuchet MS"/>
              </a:rPr>
              <a:t> </a:t>
            </a:r>
            <a:r>
              <a:rPr dirty="0" sz="1800" spc="35">
                <a:latin typeface="Trebuchet MS"/>
                <a:cs typeface="Trebuchet MS"/>
              </a:rPr>
              <a:t>bagi</a:t>
            </a:r>
            <a:endParaRPr sz="1800">
              <a:latin typeface="Trebuchet MS"/>
              <a:cs typeface="Trebuchet MS"/>
            </a:endParaRPr>
          </a:p>
          <a:p>
            <a:pPr marL="355600" marR="1022350">
              <a:lnSpc>
                <a:spcPct val="114999"/>
              </a:lnSpc>
              <a:spcBef>
                <a:spcPts val="5"/>
              </a:spcBef>
            </a:pPr>
            <a:r>
              <a:rPr dirty="0" sz="1800" spc="95">
                <a:latin typeface="Trebuchet MS"/>
                <a:cs typeface="Trebuchet MS"/>
              </a:rPr>
              <a:t>pengguna</a:t>
            </a:r>
            <a:r>
              <a:rPr dirty="0" sz="1800" spc="-5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dengan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lisensi </a:t>
            </a:r>
            <a:r>
              <a:rPr dirty="0" sz="1800">
                <a:latin typeface="Trebuchet MS"/>
                <a:cs typeface="Trebuchet MS"/>
              </a:rPr>
              <a:t>"pengajar"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atau</a:t>
            </a:r>
            <a:r>
              <a:rPr dirty="0" sz="1800" spc="-7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"siswa")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0816" y="1201928"/>
            <a:ext cx="7762240" cy="2875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80">
                <a:latin typeface="Trebuchet MS"/>
                <a:cs typeface="Trebuchet MS"/>
              </a:rPr>
              <a:t>Anda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dapat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merekam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rapat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video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untuk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ditonton </a:t>
            </a:r>
            <a:r>
              <a:rPr dirty="0" sz="1800" spc="95">
                <a:latin typeface="Trebuchet MS"/>
                <a:cs typeface="Trebuchet MS"/>
              </a:rPr>
              <a:t>pengguna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lain</a:t>
            </a:r>
            <a:r>
              <a:rPr dirty="0" sz="1800" spc="-40">
                <a:latin typeface="Trebuchet MS"/>
                <a:cs typeface="Trebuchet MS"/>
              </a:rPr>
              <a:t> </a:t>
            </a:r>
            <a:r>
              <a:rPr dirty="0" sz="1800" spc="70">
                <a:latin typeface="Trebuchet MS"/>
                <a:cs typeface="Trebuchet MS"/>
              </a:rPr>
              <a:t>pada</a:t>
            </a:r>
            <a:r>
              <a:rPr dirty="0" sz="1800" spc="-4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lain </a:t>
            </a:r>
            <a:r>
              <a:rPr dirty="0" sz="1800" spc="-10">
                <a:latin typeface="Trebuchet MS"/>
                <a:cs typeface="Trebuchet MS"/>
              </a:rPr>
              <a:t>waktu.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800">
                <a:latin typeface="Trebuchet MS"/>
                <a:cs typeface="Trebuchet MS"/>
              </a:rPr>
              <a:t>Untuk</a:t>
            </a:r>
            <a:r>
              <a:rPr dirty="0" sz="1800" spc="35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merekam</a:t>
            </a:r>
            <a:r>
              <a:rPr dirty="0" sz="1800" spc="35">
                <a:latin typeface="Trebuchet MS"/>
                <a:cs typeface="Trebuchet MS"/>
              </a:rPr>
              <a:t> </a:t>
            </a:r>
            <a:r>
              <a:rPr dirty="0" sz="1800" spc="-50">
                <a:latin typeface="Trebuchet MS"/>
                <a:cs typeface="Trebuchet MS"/>
              </a:rPr>
              <a:t>rapat,</a:t>
            </a:r>
            <a:r>
              <a:rPr dirty="0" sz="1800" spc="-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admin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Google</a:t>
            </a:r>
            <a:r>
              <a:rPr dirty="0" sz="1800" spc="35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Workspace</a:t>
            </a:r>
            <a:r>
              <a:rPr dirty="0" sz="1800" spc="6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harus</a:t>
            </a:r>
            <a:r>
              <a:rPr dirty="0" sz="1800" spc="4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mengaktifkan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rebuchet MS"/>
                <a:cs typeface="Trebuchet MS"/>
              </a:rPr>
              <a:t>perekaman</a:t>
            </a:r>
            <a:r>
              <a:rPr dirty="0" sz="1800" spc="16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untuk</a:t>
            </a:r>
            <a:r>
              <a:rPr dirty="0" sz="1800" spc="19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akun</a:t>
            </a:r>
            <a:r>
              <a:rPr dirty="0" sz="1800" spc="150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Anda.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800" spc="80">
                <a:latin typeface="Trebuchet MS"/>
                <a:cs typeface="Trebuchet MS"/>
              </a:rPr>
              <a:t>Anda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dapat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merekam</a:t>
            </a:r>
            <a:r>
              <a:rPr dirty="0" sz="1800" spc="-20">
                <a:latin typeface="Trebuchet MS"/>
                <a:cs typeface="Trebuchet MS"/>
              </a:rPr>
              <a:t> jika:</a:t>
            </a:r>
            <a:endParaRPr sz="1800">
              <a:latin typeface="Trebuchet MS"/>
              <a:cs typeface="Trebuchet MS"/>
            </a:endParaRPr>
          </a:p>
          <a:p>
            <a:pPr marL="469265" indent="-342265">
              <a:lnSpc>
                <a:spcPct val="100000"/>
              </a:lnSpc>
              <a:spcBef>
                <a:spcPts val="994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 sz="1800" spc="80">
                <a:latin typeface="Trebuchet MS"/>
                <a:cs typeface="Trebuchet MS"/>
              </a:rPr>
              <a:t>Anda</a:t>
            </a:r>
            <a:r>
              <a:rPr dirty="0" sz="1800">
                <a:latin typeface="Trebuchet MS"/>
                <a:cs typeface="Trebuchet MS"/>
              </a:rPr>
              <a:t> adalah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60">
                <a:latin typeface="Trebuchet MS"/>
                <a:cs typeface="Trebuchet MS"/>
              </a:rPr>
              <a:t>penyelenggara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rapat</a:t>
            </a:r>
            <a:endParaRPr sz="1800">
              <a:latin typeface="Trebuchet MS"/>
              <a:cs typeface="Trebuchet MS"/>
            </a:endParaRPr>
          </a:p>
          <a:p>
            <a:pPr marL="469265" indent="-342265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469265" algn="l"/>
              </a:tabLst>
            </a:pPr>
            <a:r>
              <a:rPr dirty="0" sz="1800" spc="80">
                <a:latin typeface="Trebuchet MS"/>
                <a:cs typeface="Trebuchet MS"/>
              </a:rPr>
              <a:t>Anda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berada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di</a:t>
            </a:r>
            <a:r>
              <a:rPr dirty="0" sz="1800" spc="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organisasi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yang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sama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85">
                <a:latin typeface="Trebuchet MS"/>
                <a:cs typeface="Trebuchet MS"/>
              </a:rPr>
              <a:t>dengan</a:t>
            </a:r>
            <a:r>
              <a:rPr dirty="0" sz="1800" spc="30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penyelenggara</a:t>
            </a:r>
            <a:endParaRPr sz="1800">
              <a:latin typeface="Trebuchet MS"/>
              <a:cs typeface="Trebuchet MS"/>
            </a:endParaRPr>
          </a:p>
          <a:p>
            <a:pPr marL="469900" marR="155575" indent="-342900">
              <a:lnSpc>
                <a:spcPct val="100000"/>
              </a:lnSpc>
              <a:buFont typeface="Times New Roman"/>
              <a:buChar char="●"/>
              <a:tabLst>
                <a:tab pos="469900" algn="l"/>
              </a:tabLst>
            </a:pPr>
            <a:r>
              <a:rPr dirty="0" sz="1800" spc="80">
                <a:latin typeface="Trebuchet MS"/>
                <a:cs typeface="Trebuchet MS"/>
              </a:rPr>
              <a:t>Anda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adalah</a:t>
            </a:r>
            <a:r>
              <a:rPr dirty="0" sz="1800" spc="-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pengajar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yang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login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ke</a:t>
            </a:r>
            <a:r>
              <a:rPr dirty="0" sz="1800" spc="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akun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 spc="80">
                <a:latin typeface="Trebuchet MS"/>
                <a:cs typeface="Trebuchet MS"/>
              </a:rPr>
              <a:t>Google</a:t>
            </a:r>
            <a:r>
              <a:rPr dirty="0" sz="1800" spc="45">
                <a:latin typeface="Trebuchet MS"/>
                <a:cs typeface="Trebuchet MS"/>
              </a:rPr>
              <a:t> </a:t>
            </a:r>
            <a:r>
              <a:rPr dirty="0" sz="1800" spc="90">
                <a:latin typeface="Trebuchet MS"/>
                <a:cs typeface="Trebuchet MS"/>
              </a:rPr>
              <a:t>Workspace</a:t>
            </a:r>
            <a:r>
              <a:rPr dirty="0" sz="1800" spc="3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Anda, </a:t>
            </a:r>
            <a:r>
              <a:rPr dirty="0" sz="1800" spc="-30">
                <a:latin typeface="Trebuchet MS"/>
                <a:cs typeface="Trebuchet MS"/>
              </a:rPr>
              <a:t>tetapi</a:t>
            </a:r>
            <a:r>
              <a:rPr dirty="0" sz="1800" spc="-80">
                <a:latin typeface="Trebuchet MS"/>
                <a:cs typeface="Trebuchet MS"/>
              </a:rPr>
              <a:t> </a:t>
            </a:r>
            <a:r>
              <a:rPr dirty="0" sz="1800" spc="55">
                <a:latin typeface="Trebuchet MS"/>
                <a:cs typeface="Trebuchet MS"/>
              </a:rPr>
              <a:t>bukan</a:t>
            </a:r>
            <a:r>
              <a:rPr dirty="0" sz="1800" spc="-60">
                <a:latin typeface="Trebuchet MS"/>
                <a:cs typeface="Trebuchet MS"/>
              </a:rPr>
              <a:t> </a:t>
            </a:r>
            <a:r>
              <a:rPr dirty="0" sz="1800" spc="50">
                <a:latin typeface="Trebuchet MS"/>
                <a:cs typeface="Trebuchet MS"/>
              </a:rPr>
              <a:t>siswa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825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dirty="0"/>
              <a:t>Yang</a:t>
            </a:r>
            <a:r>
              <a:rPr dirty="0" spc="-20"/>
              <a:t> </a:t>
            </a:r>
            <a:r>
              <a:rPr dirty="0"/>
              <a:t>dapat</a:t>
            </a:r>
            <a:r>
              <a:rPr dirty="0" spc="-5"/>
              <a:t> </a:t>
            </a:r>
            <a:r>
              <a:rPr dirty="0"/>
              <a:t>merekam</a:t>
            </a:r>
            <a:r>
              <a:rPr dirty="0" spc="-20"/>
              <a:t> </a:t>
            </a:r>
            <a:r>
              <a:rPr dirty="0" spc="-10"/>
              <a:t>rapat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253" y="204596"/>
            <a:ext cx="824610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/>
              <a:t>Merekam</a:t>
            </a:r>
            <a:r>
              <a:rPr dirty="0" sz="3000" spc="-15"/>
              <a:t> </a:t>
            </a:r>
            <a:r>
              <a:rPr dirty="0" sz="3000"/>
              <a:t>rapat</a:t>
            </a:r>
            <a:r>
              <a:rPr dirty="0" sz="3000" spc="-15"/>
              <a:t> </a:t>
            </a:r>
            <a:r>
              <a:rPr dirty="0" sz="3000"/>
              <a:t>GMeet</a:t>
            </a:r>
            <a:r>
              <a:rPr dirty="0" sz="3000" spc="5"/>
              <a:t> </a:t>
            </a:r>
            <a:r>
              <a:rPr dirty="0" sz="3000"/>
              <a:t>Tunggu</a:t>
            </a:r>
            <a:r>
              <a:rPr dirty="0" sz="3000" spc="-40"/>
              <a:t> </a:t>
            </a:r>
            <a:r>
              <a:rPr dirty="0" sz="3000"/>
              <a:t>rekaman</a:t>
            </a:r>
            <a:r>
              <a:rPr dirty="0" sz="3000" spc="-5"/>
              <a:t> </a:t>
            </a:r>
            <a:r>
              <a:rPr dirty="0" sz="3000" spc="-10"/>
              <a:t>dimulai.</a:t>
            </a:r>
            <a:endParaRPr sz="3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52984" y="1066799"/>
            <a:ext cx="8729345" cy="3915410"/>
            <a:chOff x="252984" y="1066799"/>
            <a:chExt cx="8729345" cy="39154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1066799"/>
              <a:ext cx="5358384" cy="39151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19" y="1106423"/>
              <a:ext cx="5239512" cy="37978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998213" y="2394966"/>
              <a:ext cx="1504315" cy="234950"/>
            </a:xfrm>
            <a:custGeom>
              <a:avLst/>
              <a:gdLst/>
              <a:ahLst/>
              <a:cxnLst/>
              <a:rect l="l" t="t" r="r" b="b"/>
              <a:pathLst>
                <a:path w="1504314" h="234950">
                  <a:moveTo>
                    <a:pt x="0" y="234695"/>
                  </a:moveTo>
                  <a:lnTo>
                    <a:pt x="1504188" y="234695"/>
                  </a:lnTo>
                  <a:lnTo>
                    <a:pt x="1504188" y="0"/>
                  </a:lnTo>
                  <a:lnTo>
                    <a:pt x="0" y="0"/>
                  </a:lnTo>
                  <a:lnTo>
                    <a:pt x="0" y="23469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7601" y="2993779"/>
              <a:ext cx="3304153" cy="13063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8048" y="3014472"/>
              <a:ext cx="3223259" cy="122681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02401" y="2493263"/>
              <a:ext cx="1885950" cy="522605"/>
            </a:xfrm>
            <a:custGeom>
              <a:avLst/>
              <a:gdLst/>
              <a:ahLst/>
              <a:cxnLst/>
              <a:rect l="l" t="t" r="r" b="b"/>
              <a:pathLst>
                <a:path w="1885950" h="522605">
                  <a:moveTo>
                    <a:pt x="1771396" y="407797"/>
                  </a:moveTo>
                  <a:lnTo>
                    <a:pt x="1828546" y="522097"/>
                  </a:lnTo>
                  <a:lnTo>
                    <a:pt x="1866646" y="445897"/>
                  </a:lnTo>
                  <a:lnTo>
                    <a:pt x="1809496" y="445897"/>
                  </a:lnTo>
                  <a:lnTo>
                    <a:pt x="1809496" y="433197"/>
                  </a:lnTo>
                  <a:lnTo>
                    <a:pt x="1771396" y="407797"/>
                  </a:lnTo>
                  <a:close/>
                </a:path>
                <a:path w="1885950" h="522605">
                  <a:moveTo>
                    <a:pt x="1809496" y="433197"/>
                  </a:moveTo>
                  <a:lnTo>
                    <a:pt x="1809496" y="445897"/>
                  </a:lnTo>
                  <a:lnTo>
                    <a:pt x="1828546" y="445897"/>
                  </a:lnTo>
                  <a:lnTo>
                    <a:pt x="1809496" y="433197"/>
                  </a:lnTo>
                  <a:close/>
                </a:path>
                <a:path w="1885950" h="522605">
                  <a:moveTo>
                    <a:pt x="1809496" y="19050"/>
                  </a:moveTo>
                  <a:lnTo>
                    <a:pt x="1809496" y="433197"/>
                  </a:lnTo>
                  <a:lnTo>
                    <a:pt x="1828546" y="445897"/>
                  </a:lnTo>
                  <a:lnTo>
                    <a:pt x="1847596" y="433197"/>
                  </a:lnTo>
                  <a:lnTo>
                    <a:pt x="1847596" y="38100"/>
                  </a:lnTo>
                  <a:lnTo>
                    <a:pt x="1828546" y="38100"/>
                  </a:lnTo>
                  <a:lnTo>
                    <a:pt x="1809496" y="19050"/>
                  </a:lnTo>
                  <a:close/>
                </a:path>
                <a:path w="1885950" h="522605">
                  <a:moveTo>
                    <a:pt x="1847596" y="433197"/>
                  </a:moveTo>
                  <a:lnTo>
                    <a:pt x="1828546" y="445897"/>
                  </a:lnTo>
                  <a:lnTo>
                    <a:pt x="1847596" y="445897"/>
                  </a:lnTo>
                  <a:lnTo>
                    <a:pt x="1847596" y="433197"/>
                  </a:lnTo>
                  <a:close/>
                </a:path>
                <a:path w="1885950" h="522605">
                  <a:moveTo>
                    <a:pt x="1885696" y="407797"/>
                  </a:moveTo>
                  <a:lnTo>
                    <a:pt x="1847596" y="433197"/>
                  </a:lnTo>
                  <a:lnTo>
                    <a:pt x="1847596" y="445897"/>
                  </a:lnTo>
                  <a:lnTo>
                    <a:pt x="1866646" y="445897"/>
                  </a:lnTo>
                  <a:lnTo>
                    <a:pt x="1885696" y="407797"/>
                  </a:lnTo>
                  <a:close/>
                </a:path>
                <a:path w="1885950" h="522605">
                  <a:moveTo>
                    <a:pt x="182854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809496" y="38100"/>
                  </a:lnTo>
                  <a:lnTo>
                    <a:pt x="1809496" y="19050"/>
                  </a:lnTo>
                  <a:lnTo>
                    <a:pt x="1847596" y="19050"/>
                  </a:lnTo>
                  <a:lnTo>
                    <a:pt x="1846083" y="11626"/>
                  </a:lnTo>
                  <a:lnTo>
                    <a:pt x="1841976" y="5572"/>
                  </a:lnTo>
                  <a:lnTo>
                    <a:pt x="1835915" y="1494"/>
                  </a:lnTo>
                  <a:lnTo>
                    <a:pt x="1828546" y="0"/>
                  </a:lnTo>
                  <a:close/>
                </a:path>
                <a:path w="1885950" h="522605">
                  <a:moveTo>
                    <a:pt x="1847596" y="19050"/>
                  </a:moveTo>
                  <a:lnTo>
                    <a:pt x="1809496" y="19050"/>
                  </a:lnTo>
                  <a:lnTo>
                    <a:pt x="1828546" y="38100"/>
                  </a:lnTo>
                  <a:lnTo>
                    <a:pt x="1847596" y="38100"/>
                  </a:lnTo>
                  <a:lnTo>
                    <a:pt x="1847596" y="19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460486" y="3961638"/>
              <a:ext cx="437515" cy="233679"/>
            </a:xfrm>
            <a:custGeom>
              <a:avLst/>
              <a:gdLst/>
              <a:ahLst/>
              <a:cxnLst/>
              <a:rect l="l" t="t" r="r" b="b"/>
              <a:pathLst>
                <a:path w="437515" h="233679">
                  <a:moveTo>
                    <a:pt x="0" y="233172"/>
                  </a:moveTo>
                  <a:lnTo>
                    <a:pt x="437387" y="233172"/>
                  </a:lnTo>
                  <a:lnTo>
                    <a:pt x="437387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6182" y="1538453"/>
            <a:ext cx="4232910" cy="2814320"/>
            <a:chOff x="566182" y="1538453"/>
            <a:chExt cx="4232910" cy="28143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182" y="1538453"/>
              <a:ext cx="2574002" cy="23592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2" y="1559051"/>
              <a:ext cx="2493264" cy="22799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7314" y="1992629"/>
              <a:ext cx="2493645" cy="372110"/>
            </a:xfrm>
            <a:custGeom>
              <a:avLst/>
              <a:gdLst/>
              <a:ahLst/>
              <a:cxnLst/>
              <a:rect l="l" t="t" r="r" b="b"/>
              <a:pathLst>
                <a:path w="2493645" h="372110">
                  <a:moveTo>
                    <a:pt x="0" y="371856"/>
                  </a:moveTo>
                  <a:lnTo>
                    <a:pt x="2493264" y="371856"/>
                  </a:lnTo>
                  <a:lnTo>
                    <a:pt x="2493264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7924" y="2755391"/>
              <a:ext cx="3121152" cy="15971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0" y="2795015"/>
              <a:ext cx="3002280" cy="147980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69385" y="3859529"/>
              <a:ext cx="1226820" cy="372110"/>
            </a:xfrm>
            <a:custGeom>
              <a:avLst/>
              <a:gdLst/>
              <a:ahLst/>
              <a:cxnLst/>
              <a:rect l="l" t="t" r="r" b="b"/>
              <a:pathLst>
                <a:path w="1226820" h="372110">
                  <a:moveTo>
                    <a:pt x="0" y="371856"/>
                  </a:moveTo>
                  <a:lnTo>
                    <a:pt x="1226819" y="371856"/>
                  </a:lnTo>
                  <a:lnTo>
                    <a:pt x="1226819" y="0"/>
                  </a:lnTo>
                  <a:lnTo>
                    <a:pt x="0" y="0"/>
                  </a:lnTo>
                  <a:lnTo>
                    <a:pt x="0" y="3718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00577" y="2159507"/>
              <a:ext cx="194945" cy="636905"/>
            </a:xfrm>
            <a:custGeom>
              <a:avLst/>
              <a:gdLst/>
              <a:ahLst/>
              <a:cxnLst/>
              <a:rect l="l" t="t" r="r" b="b"/>
              <a:pathLst>
                <a:path w="194945" h="636905">
                  <a:moveTo>
                    <a:pt x="80518" y="522097"/>
                  </a:moveTo>
                  <a:lnTo>
                    <a:pt x="137668" y="636397"/>
                  </a:lnTo>
                  <a:lnTo>
                    <a:pt x="175768" y="560197"/>
                  </a:lnTo>
                  <a:lnTo>
                    <a:pt x="118618" y="560197"/>
                  </a:lnTo>
                  <a:lnTo>
                    <a:pt x="118618" y="547497"/>
                  </a:lnTo>
                  <a:lnTo>
                    <a:pt x="80518" y="522097"/>
                  </a:lnTo>
                  <a:close/>
                </a:path>
                <a:path w="194945" h="636905">
                  <a:moveTo>
                    <a:pt x="118618" y="547497"/>
                  </a:moveTo>
                  <a:lnTo>
                    <a:pt x="118618" y="560197"/>
                  </a:lnTo>
                  <a:lnTo>
                    <a:pt x="137668" y="560197"/>
                  </a:lnTo>
                  <a:lnTo>
                    <a:pt x="118618" y="547497"/>
                  </a:lnTo>
                  <a:close/>
                </a:path>
                <a:path w="194945" h="636905">
                  <a:moveTo>
                    <a:pt x="118618" y="19050"/>
                  </a:moveTo>
                  <a:lnTo>
                    <a:pt x="118618" y="547497"/>
                  </a:lnTo>
                  <a:lnTo>
                    <a:pt x="137668" y="560197"/>
                  </a:lnTo>
                  <a:lnTo>
                    <a:pt x="156718" y="547497"/>
                  </a:lnTo>
                  <a:lnTo>
                    <a:pt x="156718" y="38100"/>
                  </a:lnTo>
                  <a:lnTo>
                    <a:pt x="137668" y="38100"/>
                  </a:lnTo>
                  <a:lnTo>
                    <a:pt x="118618" y="19050"/>
                  </a:lnTo>
                  <a:close/>
                </a:path>
                <a:path w="194945" h="636905">
                  <a:moveTo>
                    <a:pt x="156718" y="547497"/>
                  </a:moveTo>
                  <a:lnTo>
                    <a:pt x="137668" y="560197"/>
                  </a:lnTo>
                  <a:lnTo>
                    <a:pt x="156718" y="560197"/>
                  </a:lnTo>
                  <a:lnTo>
                    <a:pt x="156718" y="547497"/>
                  </a:lnTo>
                  <a:close/>
                </a:path>
                <a:path w="194945" h="636905">
                  <a:moveTo>
                    <a:pt x="194818" y="522097"/>
                  </a:moveTo>
                  <a:lnTo>
                    <a:pt x="156718" y="547497"/>
                  </a:lnTo>
                  <a:lnTo>
                    <a:pt x="156718" y="560197"/>
                  </a:lnTo>
                  <a:lnTo>
                    <a:pt x="175768" y="560197"/>
                  </a:lnTo>
                  <a:lnTo>
                    <a:pt x="194818" y="522097"/>
                  </a:lnTo>
                  <a:close/>
                </a:path>
                <a:path w="194945" h="636905">
                  <a:moveTo>
                    <a:pt x="13766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18618" y="38100"/>
                  </a:lnTo>
                  <a:lnTo>
                    <a:pt x="118618" y="19050"/>
                  </a:lnTo>
                  <a:lnTo>
                    <a:pt x="156718" y="19050"/>
                  </a:lnTo>
                  <a:lnTo>
                    <a:pt x="155223" y="11626"/>
                  </a:lnTo>
                  <a:lnTo>
                    <a:pt x="151145" y="5572"/>
                  </a:lnTo>
                  <a:lnTo>
                    <a:pt x="145091" y="1494"/>
                  </a:lnTo>
                  <a:lnTo>
                    <a:pt x="137668" y="0"/>
                  </a:lnTo>
                  <a:close/>
                </a:path>
                <a:path w="194945" h="636905">
                  <a:moveTo>
                    <a:pt x="156718" y="19050"/>
                  </a:moveTo>
                  <a:lnTo>
                    <a:pt x="118618" y="19050"/>
                  </a:lnTo>
                  <a:lnTo>
                    <a:pt x="137668" y="38100"/>
                  </a:lnTo>
                  <a:lnTo>
                    <a:pt x="156718" y="38100"/>
                  </a:lnTo>
                  <a:lnTo>
                    <a:pt x="156718" y="19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90550" y="447293"/>
            <a:ext cx="5542280" cy="497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>
                <a:solidFill>
                  <a:srgbClr val="000000"/>
                </a:solidFill>
              </a:rPr>
              <a:t>Berhenti</a:t>
            </a:r>
            <a:r>
              <a:rPr dirty="0" sz="3100" spc="-110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merekam</a:t>
            </a:r>
            <a:r>
              <a:rPr dirty="0" sz="3100" spc="-95">
                <a:solidFill>
                  <a:srgbClr val="000000"/>
                </a:solidFill>
              </a:rPr>
              <a:t> </a:t>
            </a:r>
            <a:r>
              <a:rPr dirty="0" sz="3100">
                <a:solidFill>
                  <a:srgbClr val="000000"/>
                </a:solidFill>
              </a:rPr>
              <a:t>rapat</a:t>
            </a:r>
            <a:r>
              <a:rPr dirty="0" sz="3100" spc="-114">
                <a:solidFill>
                  <a:srgbClr val="000000"/>
                </a:solidFill>
              </a:rPr>
              <a:t> </a:t>
            </a:r>
            <a:r>
              <a:rPr dirty="0" sz="3100" spc="-10">
                <a:solidFill>
                  <a:srgbClr val="000000"/>
                </a:solidFill>
              </a:rPr>
              <a:t>GMeet</a:t>
            </a:r>
            <a:endParaRPr sz="3100"/>
          </a:p>
        </p:txBody>
      </p:sp>
      <p:sp>
        <p:nvSpPr>
          <p:cNvPr id="11" name="object 11" descr=""/>
          <p:cNvSpPr txBox="1"/>
          <p:nvPr/>
        </p:nvSpPr>
        <p:spPr>
          <a:xfrm>
            <a:off x="5007609" y="976376"/>
            <a:ext cx="379793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●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Setelah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selesai,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klik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Lainnya</a:t>
            </a:r>
            <a:r>
              <a:rPr dirty="0" sz="1800" spc="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lalu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3E3E3E"/>
                </a:solidFill>
                <a:latin typeface="Arial MT"/>
                <a:cs typeface="Arial MT"/>
              </a:rPr>
              <a:t>-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Berhenti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merekam.</a:t>
            </a:r>
            <a:endParaRPr sz="1800">
              <a:latin typeface="Arial MT"/>
              <a:cs typeface="Arial MT"/>
            </a:endParaRPr>
          </a:p>
          <a:p>
            <a:pPr marL="355600" marR="20320" indent="-342900">
              <a:lnSpc>
                <a:spcPct val="100000"/>
              </a:lnSpc>
              <a:buChar char="●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Rekaman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juga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berhenti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saat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semua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keluar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dari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rapat.</a:t>
            </a:r>
            <a:endParaRPr sz="1800">
              <a:latin typeface="Arial MT"/>
              <a:cs typeface="Arial MT"/>
            </a:endParaRPr>
          </a:p>
          <a:p>
            <a:pPr marL="355600" marR="70485" indent="-342900">
              <a:lnSpc>
                <a:spcPct val="100000"/>
              </a:lnSpc>
              <a:buChar char="●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Klik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Berhenti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merekam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sekali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3E3E3E"/>
                </a:solidFill>
                <a:latin typeface="Arial MT"/>
                <a:cs typeface="Arial MT"/>
              </a:rPr>
              <a:t>lagi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untuk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memastikannya.</a:t>
            </a:r>
            <a:endParaRPr sz="1800">
              <a:latin typeface="Arial MT"/>
              <a:cs typeface="Arial MT"/>
            </a:endParaRPr>
          </a:p>
          <a:p>
            <a:pPr marL="355600" marR="184785" indent="-342900">
              <a:lnSpc>
                <a:spcPct val="100000"/>
              </a:lnSpc>
              <a:spcBef>
                <a:spcPts val="5"/>
              </a:spcBef>
              <a:buChar char="●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Tunggu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hingga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file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rekaman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selesai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dibuat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disimpan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di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folder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Drive</a:t>
            </a:r>
            <a:r>
              <a:rPr dirty="0" sz="1800" spc="-4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Saya</a:t>
            </a:r>
            <a:r>
              <a:rPr dirty="0" sz="1800" spc="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&gt;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Rekaman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Meet</a:t>
            </a:r>
            <a:r>
              <a:rPr dirty="0" sz="1800" spc="-5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milik</a:t>
            </a:r>
            <a:r>
              <a:rPr dirty="0" sz="1800" spc="-5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penyelenggara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rapat.</a:t>
            </a:r>
            <a:endParaRPr sz="1800">
              <a:latin typeface="Arial MT"/>
              <a:cs typeface="Arial MT"/>
            </a:endParaRPr>
          </a:p>
          <a:p>
            <a:pPr algn="just" marL="355600" marR="337185" indent="-342900">
              <a:lnSpc>
                <a:spcPct val="100000"/>
              </a:lnSpc>
              <a:buChar char="●"/>
              <a:tabLst>
                <a:tab pos="355600" algn="l"/>
              </a:tabLst>
            </a:pP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Email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berisi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link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rekaman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akan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dikirim</a:t>
            </a:r>
            <a:r>
              <a:rPr dirty="0" sz="1800" spc="-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ke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penyelenggara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rapat</a:t>
            </a:r>
            <a:r>
              <a:rPr dirty="0" sz="1800" spc="-3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orang</a:t>
            </a:r>
            <a:r>
              <a:rPr dirty="0" sz="1800" spc="-3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3E3E3E"/>
                </a:solidFill>
                <a:latin typeface="Arial MT"/>
                <a:cs typeface="Arial MT"/>
              </a:rPr>
              <a:t>yang</a:t>
            </a:r>
            <a:r>
              <a:rPr dirty="0" sz="1800" spc="-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3E3E3E"/>
                </a:solidFill>
                <a:latin typeface="Arial MT"/>
                <a:cs typeface="Arial MT"/>
              </a:rPr>
              <a:t>memulai rekaman.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7432" y="1793875"/>
            <a:ext cx="7338695" cy="223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14999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Google</a:t>
            </a:r>
            <a:r>
              <a:rPr dirty="0" sz="1800" spc="229" b="1">
                <a:latin typeface="Arial"/>
                <a:cs typeface="Arial"/>
              </a:rPr>
              <a:t>  </a:t>
            </a:r>
            <a:r>
              <a:rPr dirty="0" sz="1800" b="1">
                <a:latin typeface="Arial"/>
                <a:cs typeface="Arial"/>
              </a:rPr>
              <a:t>Workspace</a:t>
            </a:r>
            <a:r>
              <a:rPr dirty="0" sz="1800" spc="240" b="1">
                <a:latin typeface="Arial"/>
                <a:cs typeface="Arial"/>
              </a:rPr>
              <a:t> 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240" b="1">
                <a:latin typeface="Arial"/>
                <a:cs typeface="Arial"/>
              </a:rPr>
              <a:t>  </a:t>
            </a:r>
            <a:r>
              <a:rPr dirty="0" sz="1800" b="1">
                <a:latin typeface="Arial"/>
                <a:cs typeface="Arial"/>
              </a:rPr>
              <a:t>Education</a:t>
            </a:r>
            <a:r>
              <a:rPr dirty="0" sz="1800" spc="245" b="1">
                <a:latin typeface="Arial"/>
                <a:cs typeface="Arial"/>
              </a:rPr>
              <a:t> 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2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kumpulan</a:t>
            </a:r>
            <a:r>
              <a:rPr dirty="0" sz="1800" spc="24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alat</a:t>
            </a:r>
            <a:r>
              <a:rPr dirty="0" sz="1800" spc="245">
                <a:latin typeface="Arial MT"/>
                <a:cs typeface="Arial MT"/>
              </a:rPr>
              <a:t>  </a:t>
            </a:r>
            <a:r>
              <a:rPr dirty="0" sz="1800" spc="-20">
                <a:latin typeface="Arial MT"/>
                <a:cs typeface="Arial MT"/>
              </a:rPr>
              <a:t>yang </a:t>
            </a:r>
            <a:r>
              <a:rPr dirty="0" sz="1800">
                <a:latin typeface="Arial MT"/>
                <a:cs typeface="Arial MT"/>
              </a:rPr>
              <a:t>membantu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menyelesaikan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tugas.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4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dapat</a:t>
            </a:r>
            <a:r>
              <a:rPr dirty="0" sz="1800" spc="4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menulis</a:t>
            </a:r>
            <a:r>
              <a:rPr dirty="0" sz="1800" spc="409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laporan,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20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presentasi,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kuis,</a:t>
            </a:r>
            <a:r>
              <a:rPr dirty="0" sz="1800" spc="2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merencanakan</a:t>
            </a:r>
            <a:r>
              <a:rPr dirty="0" sz="1800" spc="2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pelajaran,</a:t>
            </a:r>
            <a:r>
              <a:rPr dirty="0" sz="1800" spc="2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menilai </a:t>
            </a:r>
            <a:r>
              <a:rPr dirty="0" sz="1800">
                <a:latin typeface="Arial MT"/>
                <a:cs typeface="Arial MT"/>
              </a:rPr>
              <a:t>tugas.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5080">
              <a:lnSpc>
                <a:spcPct val="115100"/>
              </a:lnSpc>
            </a:pP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Google</a:t>
            </a:r>
            <a:r>
              <a:rPr dirty="0" sz="1800" spc="265" b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Workspace</a:t>
            </a:r>
            <a:r>
              <a:rPr dirty="0" sz="1800" spc="270" b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for</a:t>
            </a:r>
            <a:r>
              <a:rPr dirty="0" sz="1800" spc="275" b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Education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,</a:t>
            </a:r>
            <a:r>
              <a:rPr dirty="0" sz="1800" spc="26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sebelumnya</a:t>
            </a:r>
            <a:r>
              <a:rPr dirty="0" sz="1800" spc="28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disebut</a:t>
            </a:r>
            <a:r>
              <a:rPr dirty="0" sz="1800" spc="29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G</a:t>
            </a:r>
            <a:r>
              <a:rPr dirty="0" sz="1800" spc="265" b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Suite</a:t>
            </a:r>
            <a:r>
              <a:rPr dirty="0" sz="1800" spc="260" b="1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24242"/>
                </a:solidFill>
                <a:latin typeface="Arial"/>
                <a:cs typeface="Arial"/>
              </a:rPr>
              <a:t>for </a:t>
            </a:r>
            <a:r>
              <a:rPr dirty="0" sz="1800" b="1">
                <a:solidFill>
                  <a:srgbClr val="424242"/>
                </a:solidFill>
                <a:latin typeface="Arial"/>
                <a:cs typeface="Arial"/>
              </a:rPr>
              <a:t>Education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,</a:t>
            </a:r>
            <a:r>
              <a:rPr dirty="0" sz="1800" spc="42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memiliki</a:t>
            </a:r>
            <a:r>
              <a:rPr dirty="0" sz="1800" spc="-3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nama</a:t>
            </a:r>
            <a:r>
              <a:rPr dirty="0" sz="1800" spc="-2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dan</a:t>
            </a:r>
            <a:r>
              <a:rPr dirty="0" sz="1800" spc="-2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424242"/>
                </a:solidFill>
                <a:latin typeface="Arial MT"/>
                <a:cs typeface="Arial MT"/>
              </a:rPr>
              <a:t>logo</a:t>
            </a:r>
            <a:r>
              <a:rPr dirty="0" sz="1800" spc="-2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424242"/>
                </a:solidFill>
                <a:latin typeface="Arial MT"/>
                <a:cs typeface="Arial MT"/>
              </a:rPr>
              <a:t>baru</a:t>
            </a:r>
            <a:r>
              <a:rPr dirty="0" sz="1800" spc="-1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8734" y="526745"/>
            <a:ext cx="2783205" cy="7581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r>
              <a:rPr dirty="0" sz="240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Arial"/>
                <a:cs typeface="Arial"/>
              </a:rPr>
              <a:t>Workspace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24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0" y="707136"/>
            <a:ext cx="1789176" cy="40538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7321" y="852634"/>
            <a:ext cx="3682365" cy="3953510"/>
            <a:chOff x="447321" y="852634"/>
            <a:chExt cx="3682365" cy="39535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321" y="852634"/>
              <a:ext cx="3681929" cy="39533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" y="873252"/>
              <a:ext cx="3601212" cy="387400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785740" y="1563808"/>
            <a:ext cx="3724910" cy="272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400">
                <a:latin typeface="Trebuchet MS"/>
                <a:cs typeface="Trebuchet MS"/>
              </a:rPr>
              <a:t>Selain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dari</a:t>
            </a:r>
            <a:r>
              <a:rPr dirty="0" sz="1400" spc="-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notifikasi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email,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 spc="70">
                <a:latin typeface="Trebuchet MS"/>
                <a:cs typeface="Trebuchet MS"/>
              </a:rPr>
              <a:t>Anda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dapat </a:t>
            </a:r>
            <a:r>
              <a:rPr dirty="0" sz="1400" spc="60">
                <a:latin typeface="Trebuchet MS"/>
                <a:cs typeface="Trebuchet MS"/>
              </a:rPr>
              <a:t>menemukan</a:t>
            </a:r>
            <a:r>
              <a:rPr dirty="0" sz="1400" spc="-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hasil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rekaman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65">
                <a:latin typeface="Trebuchet MS"/>
                <a:cs typeface="Trebuchet MS"/>
              </a:rPr>
              <a:t>Anda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60">
                <a:latin typeface="Trebuchet MS"/>
                <a:cs typeface="Trebuchet MS"/>
              </a:rPr>
              <a:t>pada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folder </a:t>
            </a:r>
            <a:r>
              <a:rPr dirty="0" sz="1400">
                <a:latin typeface="Trebuchet MS"/>
                <a:cs typeface="Trebuchet MS"/>
              </a:rPr>
              <a:t>“Meet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Recording”</a:t>
            </a:r>
            <a:r>
              <a:rPr dirty="0" sz="1400" spc="-5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di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Drive</a:t>
            </a:r>
            <a:r>
              <a:rPr dirty="0" sz="1400" spc="-4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milik</a:t>
            </a:r>
            <a:r>
              <a:rPr dirty="0" sz="1400" spc="-3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Anda.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135255">
              <a:lnSpc>
                <a:spcPct val="115100"/>
              </a:lnSpc>
            </a:pPr>
            <a:r>
              <a:rPr dirty="0" sz="1400" spc="10">
                <a:latin typeface="Trebuchet MS"/>
                <a:cs typeface="Trebuchet MS"/>
              </a:rPr>
              <a:t>Pastikan</a:t>
            </a:r>
            <a:r>
              <a:rPr dirty="0" sz="1400" spc="-5">
                <a:latin typeface="Trebuchet MS"/>
                <a:cs typeface="Trebuchet MS"/>
              </a:rPr>
              <a:t> </a:t>
            </a:r>
            <a:r>
              <a:rPr dirty="0" sz="1400" spc="65">
                <a:latin typeface="Trebuchet MS"/>
                <a:cs typeface="Trebuchet MS"/>
              </a:rPr>
              <a:t>Anda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90">
                <a:latin typeface="Trebuchet MS"/>
                <a:cs typeface="Trebuchet MS"/>
              </a:rPr>
              <a:t>menunggu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beberapa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saat </a:t>
            </a:r>
            <a:r>
              <a:rPr dirty="0" sz="1400" spc="65">
                <a:latin typeface="Trebuchet MS"/>
                <a:cs typeface="Trebuchet MS"/>
              </a:rPr>
              <a:t>sebelum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memeriksa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folder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spc="-85">
                <a:latin typeface="Trebuchet MS"/>
                <a:cs typeface="Trebuchet MS"/>
              </a:rPr>
              <a:t>ini,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karena</a:t>
            </a:r>
            <a:r>
              <a:rPr dirty="0" sz="1400" spc="45">
                <a:latin typeface="Trebuchet MS"/>
                <a:cs typeface="Trebuchet MS"/>
              </a:rPr>
              <a:t> Meet </a:t>
            </a:r>
            <a:r>
              <a:rPr dirty="0" sz="1400" spc="55">
                <a:latin typeface="Trebuchet MS"/>
                <a:cs typeface="Trebuchet MS"/>
              </a:rPr>
              <a:t>membutuhkan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waktu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untuk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merubah</a:t>
            </a:r>
            <a:r>
              <a:rPr dirty="0" sz="1400" spc="-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video </a:t>
            </a:r>
            <a:r>
              <a:rPr dirty="0" sz="1400">
                <a:latin typeface="Trebuchet MS"/>
                <a:cs typeface="Trebuchet MS"/>
              </a:rPr>
              <a:t>hasil</a:t>
            </a:r>
            <a:r>
              <a:rPr dirty="0" sz="1400" spc="-4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pertemuan.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50">
                <a:latin typeface="Trebuchet MS"/>
                <a:cs typeface="Trebuchet MS"/>
              </a:rPr>
              <a:t>Semakin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lama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pertemuan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75">
                <a:latin typeface="Trebuchet MS"/>
                <a:cs typeface="Trebuchet MS"/>
              </a:rPr>
              <a:t>yang</a:t>
            </a:r>
            <a:r>
              <a:rPr dirty="0" sz="1400" spc="5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dilakukan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400" spc="50">
                <a:latin typeface="Trebuchet MS"/>
                <a:cs typeface="Trebuchet MS"/>
              </a:rPr>
              <a:t>maka</a:t>
            </a:r>
            <a:r>
              <a:rPr dirty="0" sz="1400" spc="10">
                <a:latin typeface="Trebuchet MS"/>
                <a:cs typeface="Trebuchet MS"/>
              </a:rPr>
              <a:t> waktu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perubahan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akan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45">
                <a:latin typeface="Trebuchet MS"/>
                <a:cs typeface="Trebuchet MS"/>
              </a:rPr>
              <a:t>semakin</a:t>
            </a:r>
            <a:r>
              <a:rPr dirty="0" sz="1400" spc="-10">
                <a:latin typeface="Trebuchet MS"/>
                <a:cs typeface="Trebuchet MS"/>
              </a:rPr>
              <a:t> lama.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7885" y="156464"/>
            <a:ext cx="80308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Hasil</a:t>
            </a:r>
            <a:r>
              <a:rPr dirty="0" spc="-35"/>
              <a:t> </a:t>
            </a:r>
            <a:r>
              <a:rPr dirty="0"/>
              <a:t>rekaman</a:t>
            </a:r>
            <a:r>
              <a:rPr dirty="0" spc="-30"/>
              <a:t> </a:t>
            </a:r>
            <a:r>
              <a:rPr dirty="0"/>
              <a:t>Meet</a:t>
            </a:r>
            <a:r>
              <a:rPr dirty="0" spc="-20"/>
              <a:t> </a:t>
            </a:r>
            <a:r>
              <a:rPr dirty="0"/>
              <a:t>pada</a:t>
            </a:r>
            <a:r>
              <a:rPr dirty="0" spc="-20"/>
              <a:t> </a:t>
            </a:r>
            <a:r>
              <a:rPr dirty="0"/>
              <a:t>Google</a:t>
            </a:r>
            <a:r>
              <a:rPr dirty="0" spc="-30"/>
              <a:t> </a:t>
            </a:r>
            <a:r>
              <a:rPr dirty="0" spc="-10"/>
              <a:t>Drive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0164" y="3524199"/>
            <a:ext cx="6502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Materi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Ajar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Google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Doc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881" y="1769237"/>
            <a:ext cx="7319645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4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43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4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alat</a:t>
            </a:r>
            <a:r>
              <a:rPr dirty="0" sz="1800" spc="4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4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4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4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teks</a:t>
            </a:r>
            <a:r>
              <a:rPr dirty="0" sz="1800" spc="434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seperti </a:t>
            </a:r>
            <a:r>
              <a:rPr dirty="0" sz="1800">
                <a:latin typeface="Arial MT"/>
                <a:cs typeface="Arial MT"/>
              </a:rPr>
              <a:t>laporan,</a:t>
            </a:r>
            <a:r>
              <a:rPr dirty="0" sz="1800" spc="2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cerita,</a:t>
            </a:r>
            <a:r>
              <a:rPr dirty="0" sz="1800" spc="4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artikel.</a:t>
            </a:r>
            <a:r>
              <a:rPr dirty="0" sz="1800" spc="4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4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tempat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terbaik</a:t>
            </a:r>
            <a:r>
              <a:rPr dirty="0" sz="1800" spc="35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untuk </a:t>
            </a:r>
            <a:r>
              <a:rPr dirty="0" sz="1800">
                <a:latin typeface="Arial MT"/>
                <a:cs typeface="Arial MT"/>
              </a:rPr>
              <a:t>tugas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apapun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mengharuskan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banyak</a:t>
            </a:r>
            <a:r>
              <a:rPr dirty="0" sz="1800" spc="-10">
                <a:latin typeface="Arial MT"/>
                <a:cs typeface="Arial MT"/>
              </a:rPr>
              <a:t> pengetikan.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 MT"/>
              <a:cs typeface="Arial MT"/>
            </a:endParaRPr>
          </a:p>
          <a:p>
            <a:pPr algn="just" marL="12700" marR="5715">
              <a:lnSpc>
                <a:spcPct val="114999"/>
              </a:lnSpc>
            </a:pP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memungkinkan</a:t>
            </a:r>
            <a:r>
              <a:rPr dirty="0" sz="1800" spc="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15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10">
                <a:latin typeface="Arial MT"/>
                <a:cs typeface="Arial MT"/>
              </a:rPr>
              <a:t>  </a:t>
            </a:r>
            <a:r>
              <a:rPr dirty="0" sz="1800">
                <a:latin typeface="Arial MT"/>
                <a:cs typeface="Arial MT"/>
              </a:rPr>
              <a:t>memformat</a:t>
            </a:r>
            <a:r>
              <a:rPr dirty="0" sz="1800" spc="10">
                <a:latin typeface="Arial MT"/>
                <a:cs typeface="Arial MT"/>
              </a:rPr>
              <a:t>  </a:t>
            </a:r>
            <a:r>
              <a:rPr dirty="0" sz="1800" spc="-10">
                <a:latin typeface="Arial MT"/>
                <a:cs typeface="Arial MT"/>
              </a:rPr>
              <a:t>dokumen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bekerja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orang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lain.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Anda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dapat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memasukkan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teks,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gambar, </a:t>
            </a:r>
            <a:r>
              <a:rPr dirty="0" sz="1800">
                <a:latin typeface="Arial MT"/>
                <a:cs typeface="Arial MT"/>
              </a:rPr>
              <a:t>tabel,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diagram.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berguna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untuk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belajar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dengan</a:t>
            </a:r>
            <a:r>
              <a:rPr dirty="0" sz="1800" spc="1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berbagai </a:t>
            </a:r>
            <a:r>
              <a:rPr dirty="0" sz="1800">
                <a:latin typeface="Arial MT"/>
                <a:cs typeface="Arial MT"/>
              </a:rPr>
              <a:t>cara,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dari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proyek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kelompok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hingga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masukan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penilaian </a:t>
            </a:r>
            <a:r>
              <a:rPr dirty="0" sz="1800" spc="-10">
                <a:latin typeface="Arial MT"/>
                <a:cs typeface="Arial MT"/>
              </a:rPr>
              <a:t>sejawat.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234" y="535252"/>
            <a:ext cx="672502" cy="9030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989" y="729488"/>
            <a:ext cx="5765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Apa</a:t>
            </a:r>
            <a:r>
              <a:rPr dirty="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itu</a:t>
            </a:r>
            <a:r>
              <a:rPr dirty="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Google</a:t>
            </a:r>
            <a:r>
              <a:rPr dirty="0" spc="-4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Dokumen?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881" y="1761744"/>
            <a:ext cx="7317105" cy="2866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  <a:tabLst>
                <a:tab pos="5972175" algn="l"/>
              </a:tabLst>
            </a:pPr>
            <a:r>
              <a:rPr dirty="0" sz="1800">
                <a:latin typeface="Arial MT"/>
                <a:cs typeface="Arial MT"/>
              </a:rPr>
              <a:t>Google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Dokumen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adalah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alat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yang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sangat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serbaguna.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Berikut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beberapa kasus</a:t>
            </a:r>
            <a:r>
              <a:rPr dirty="0" sz="1800">
                <a:latin typeface="Arial MT"/>
                <a:cs typeface="Arial MT"/>
              </a:rPr>
              <a:t>	</a:t>
            </a:r>
            <a:r>
              <a:rPr dirty="0" sz="1800" spc="-10">
                <a:latin typeface="Arial MT"/>
                <a:cs typeface="Arial MT"/>
              </a:rPr>
              <a:t>penggunaan: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 MT"/>
                <a:cs typeface="Arial MT"/>
              </a:rPr>
              <a:t>Catatan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kelas,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catatan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peninjauan,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perencanaan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pelajaran.</a:t>
            </a: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320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 MT"/>
                <a:cs typeface="Arial MT"/>
              </a:rPr>
              <a:t>Menulis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esai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atau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cerita.</a:t>
            </a: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330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 MT"/>
                <a:cs typeface="Arial MT"/>
              </a:rPr>
              <a:t>Menulis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kolaboratif.</a:t>
            </a: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320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 MT"/>
                <a:cs typeface="Arial MT"/>
              </a:rPr>
              <a:t>Berbagi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pendapat</a:t>
            </a:r>
            <a:r>
              <a:rPr dirty="0" sz="1800" spc="-10">
                <a:latin typeface="Arial MT"/>
                <a:cs typeface="Arial MT"/>
              </a:rPr>
              <a:t> kolaboratif.</a:t>
            </a: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>
                <a:latin typeface="Arial MT"/>
                <a:cs typeface="Arial MT"/>
              </a:rPr>
              <a:t>Membuat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template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bagi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siswa untuk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diketik.</a:t>
            </a:r>
            <a:endParaRPr sz="1800">
              <a:latin typeface="Arial MT"/>
              <a:cs typeface="Arial MT"/>
            </a:endParaRPr>
          </a:p>
          <a:p>
            <a:pPr marL="469265" indent="-34226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dirty="0" sz="1800" spc="-10">
                <a:latin typeface="Arial MT"/>
                <a:cs typeface="Arial MT"/>
              </a:rPr>
              <a:t>Terjemahan.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234" y="535252"/>
            <a:ext cx="672502" cy="9030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1989" y="427482"/>
            <a:ext cx="50298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Penggunaan</a:t>
            </a:r>
            <a:r>
              <a:rPr dirty="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pc="-8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Bidang Pendidikan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74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dirty="0"/>
              <a:t>Bisa</a:t>
            </a:r>
            <a:r>
              <a:rPr dirty="0" spc="-20"/>
              <a:t> </a:t>
            </a:r>
            <a:r>
              <a:rPr dirty="0"/>
              <a:t>Apa</a:t>
            </a:r>
            <a:r>
              <a:rPr dirty="0" spc="-30"/>
              <a:t> </a:t>
            </a:r>
            <a:r>
              <a:rPr dirty="0"/>
              <a:t>Dengan</a:t>
            </a:r>
            <a:r>
              <a:rPr dirty="0" spc="-30"/>
              <a:t> </a:t>
            </a:r>
            <a:r>
              <a:rPr dirty="0"/>
              <a:t>Google</a:t>
            </a:r>
            <a:r>
              <a:rPr dirty="0" spc="-15"/>
              <a:t> </a:t>
            </a:r>
            <a:r>
              <a:rPr dirty="0" spc="-10"/>
              <a:t>Document</a:t>
            </a: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400"/>
              <a:t>Media</a:t>
            </a:r>
            <a:r>
              <a:rPr dirty="0" sz="1400" spc="-50"/>
              <a:t> </a:t>
            </a:r>
            <a:r>
              <a:rPr dirty="0" sz="1400"/>
              <a:t>Pengolah</a:t>
            </a:r>
            <a:r>
              <a:rPr dirty="0" sz="1400" spc="-60"/>
              <a:t> </a:t>
            </a:r>
            <a:r>
              <a:rPr dirty="0" sz="1400"/>
              <a:t>Kata</a:t>
            </a:r>
            <a:r>
              <a:rPr dirty="0" sz="1400" spc="-45"/>
              <a:t> </a:t>
            </a:r>
            <a:r>
              <a:rPr dirty="0" sz="1400"/>
              <a:t>Dengan</a:t>
            </a:r>
            <a:r>
              <a:rPr dirty="0" sz="1400" spc="-60"/>
              <a:t> </a:t>
            </a:r>
            <a:r>
              <a:rPr dirty="0" sz="1400"/>
              <a:t>Fitur</a:t>
            </a:r>
            <a:r>
              <a:rPr dirty="0" sz="1400" spc="-45"/>
              <a:t> </a:t>
            </a:r>
            <a:r>
              <a:rPr dirty="0" sz="1400"/>
              <a:t>Kolaborasi</a:t>
            </a:r>
            <a:r>
              <a:rPr dirty="0" sz="1400" spc="-65"/>
              <a:t> </a:t>
            </a:r>
            <a:r>
              <a:rPr dirty="0" sz="1400"/>
              <a:t>Dan</a:t>
            </a:r>
            <a:r>
              <a:rPr dirty="0" sz="1400" spc="-35"/>
              <a:t> </a:t>
            </a:r>
            <a:r>
              <a:rPr dirty="0" sz="1400"/>
              <a:t>Otomatisasi</a:t>
            </a:r>
            <a:r>
              <a:rPr dirty="0" sz="1400" spc="-70"/>
              <a:t> </a:t>
            </a:r>
            <a:r>
              <a:rPr dirty="0" sz="1400"/>
              <a:t>Yang</a:t>
            </a:r>
            <a:r>
              <a:rPr dirty="0" sz="1400" spc="-40"/>
              <a:t> </a:t>
            </a:r>
            <a:r>
              <a:rPr dirty="0" sz="1400" spc="-10"/>
              <a:t>Canggih</a:t>
            </a:r>
            <a:endParaRPr sz="14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75588"/>
            <a:ext cx="9144000" cy="3456940"/>
            <a:chOff x="0" y="1275588"/>
            <a:chExt cx="9144000" cy="3456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75588"/>
              <a:ext cx="9144000" cy="34564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7220" y="1708403"/>
              <a:ext cx="611505" cy="2590800"/>
            </a:xfrm>
            <a:custGeom>
              <a:avLst/>
              <a:gdLst/>
              <a:ahLst/>
              <a:cxnLst/>
              <a:rect l="l" t="t" r="r" b="b"/>
              <a:pathLst>
                <a:path w="611505" h="2590800">
                  <a:moveTo>
                    <a:pt x="576072" y="2302764"/>
                  </a:moveTo>
                  <a:lnTo>
                    <a:pt x="572300" y="2256040"/>
                  </a:lnTo>
                  <a:lnTo>
                    <a:pt x="561378" y="2211705"/>
                  </a:lnTo>
                  <a:lnTo>
                    <a:pt x="543915" y="2170379"/>
                  </a:lnTo>
                  <a:lnTo>
                    <a:pt x="520496" y="2132634"/>
                  </a:lnTo>
                  <a:lnTo>
                    <a:pt x="491705" y="2099081"/>
                  </a:lnTo>
                  <a:lnTo>
                    <a:pt x="458139" y="2070290"/>
                  </a:lnTo>
                  <a:lnTo>
                    <a:pt x="420395" y="2046871"/>
                  </a:lnTo>
                  <a:lnTo>
                    <a:pt x="379069" y="2029409"/>
                  </a:lnTo>
                  <a:lnTo>
                    <a:pt x="334746" y="2018499"/>
                  </a:lnTo>
                  <a:lnTo>
                    <a:pt x="288036" y="2014728"/>
                  </a:lnTo>
                  <a:lnTo>
                    <a:pt x="241312" y="2018499"/>
                  </a:lnTo>
                  <a:lnTo>
                    <a:pt x="196989" y="2029409"/>
                  </a:lnTo>
                  <a:lnTo>
                    <a:pt x="155663" y="2046871"/>
                  </a:lnTo>
                  <a:lnTo>
                    <a:pt x="117919" y="2070290"/>
                  </a:lnTo>
                  <a:lnTo>
                    <a:pt x="84353" y="2099081"/>
                  </a:lnTo>
                  <a:lnTo>
                    <a:pt x="55562" y="2132634"/>
                  </a:lnTo>
                  <a:lnTo>
                    <a:pt x="32143" y="2170379"/>
                  </a:lnTo>
                  <a:lnTo>
                    <a:pt x="14681" y="2211705"/>
                  </a:lnTo>
                  <a:lnTo>
                    <a:pt x="3759" y="2256040"/>
                  </a:lnTo>
                  <a:lnTo>
                    <a:pt x="0" y="2302764"/>
                  </a:lnTo>
                  <a:lnTo>
                    <a:pt x="3759" y="2349487"/>
                  </a:lnTo>
                  <a:lnTo>
                    <a:pt x="14681" y="2393810"/>
                  </a:lnTo>
                  <a:lnTo>
                    <a:pt x="32143" y="2435136"/>
                  </a:lnTo>
                  <a:lnTo>
                    <a:pt x="55562" y="2472880"/>
                  </a:lnTo>
                  <a:lnTo>
                    <a:pt x="84353" y="2506446"/>
                  </a:lnTo>
                  <a:lnTo>
                    <a:pt x="117919" y="2535237"/>
                  </a:lnTo>
                  <a:lnTo>
                    <a:pt x="155663" y="2558656"/>
                  </a:lnTo>
                  <a:lnTo>
                    <a:pt x="196989" y="2576118"/>
                  </a:lnTo>
                  <a:lnTo>
                    <a:pt x="241312" y="2587040"/>
                  </a:lnTo>
                  <a:lnTo>
                    <a:pt x="288036" y="2590800"/>
                  </a:lnTo>
                  <a:lnTo>
                    <a:pt x="334746" y="2587040"/>
                  </a:lnTo>
                  <a:lnTo>
                    <a:pt x="379069" y="2576118"/>
                  </a:lnTo>
                  <a:lnTo>
                    <a:pt x="420395" y="2558656"/>
                  </a:lnTo>
                  <a:lnTo>
                    <a:pt x="458139" y="2535237"/>
                  </a:lnTo>
                  <a:lnTo>
                    <a:pt x="491705" y="2506446"/>
                  </a:lnTo>
                  <a:lnTo>
                    <a:pt x="520496" y="2472880"/>
                  </a:lnTo>
                  <a:lnTo>
                    <a:pt x="543915" y="2435136"/>
                  </a:lnTo>
                  <a:lnTo>
                    <a:pt x="561378" y="2393810"/>
                  </a:lnTo>
                  <a:lnTo>
                    <a:pt x="572300" y="2349487"/>
                  </a:lnTo>
                  <a:lnTo>
                    <a:pt x="576072" y="2302764"/>
                  </a:lnTo>
                  <a:close/>
                </a:path>
                <a:path w="611505" h="2590800">
                  <a:moveTo>
                    <a:pt x="592836" y="1295400"/>
                  </a:moveTo>
                  <a:lnTo>
                    <a:pt x="589064" y="1248676"/>
                  </a:lnTo>
                  <a:lnTo>
                    <a:pt x="578180" y="1204341"/>
                  </a:lnTo>
                  <a:lnTo>
                    <a:pt x="560768" y="1163015"/>
                  </a:lnTo>
                  <a:lnTo>
                    <a:pt x="537400" y="1125270"/>
                  </a:lnTo>
                  <a:lnTo>
                    <a:pt x="508685" y="1091717"/>
                  </a:lnTo>
                  <a:lnTo>
                    <a:pt x="475221" y="1062926"/>
                  </a:lnTo>
                  <a:lnTo>
                    <a:pt x="437578" y="1039507"/>
                  </a:lnTo>
                  <a:lnTo>
                    <a:pt x="396354" y="1022045"/>
                  </a:lnTo>
                  <a:lnTo>
                    <a:pt x="352158" y="1011135"/>
                  </a:lnTo>
                  <a:lnTo>
                    <a:pt x="305562" y="1007364"/>
                  </a:lnTo>
                  <a:lnTo>
                    <a:pt x="258953" y="1011135"/>
                  </a:lnTo>
                  <a:lnTo>
                    <a:pt x="214757" y="1022045"/>
                  </a:lnTo>
                  <a:lnTo>
                    <a:pt x="173532" y="1039507"/>
                  </a:lnTo>
                  <a:lnTo>
                    <a:pt x="135890" y="1062926"/>
                  </a:lnTo>
                  <a:lnTo>
                    <a:pt x="102425" y="1091717"/>
                  </a:lnTo>
                  <a:lnTo>
                    <a:pt x="73710" y="1125270"/>
                  </a:lnTo>
                  <a:lnTo>
                    <a:pt x="50342" y="1163015"/>
                  </a:lnTo>
                  <a:lnTo>
                    <a:pt x="32931" y="1204341"/>
                  </a:lnTo>
                  <a:lnTo>
                    <a:pt x="22047" y="1248676"/>
                  </a:lnTo>
                  <a:lnTo>
                    <a:pt x="18288" y="1295400"/>
                  </a:lnTo>
                  <a:lnTo>
                    <a:pt x="22047" y="1342136"/>
                  </a:lnTo>
                  <a:lnTo>
                    <a:pt x="32931" y="1386471"/>
                  </a:lnTo>
                  <a:lnTo>
                    <a:pt x="50342" y="1427797"/>
                  </a:lnTo>
                  <a:lnTo>
                    <a:pt x="73710" y="1465541"/>
                  </a:lnTo>
                  <a:lnTo>
                    <a:pt x="102425" y="1499095"/>
                  </a:lnTo>
                  <a:lnTo>
                    <a:pt x="135890" y="1527886"/>
                  </a:lnTo>
                  <a:lnTo>
                    <a:pt x="173532" y="1551305"/>
                  </a:lnTo>
                  <a:lnTo>
                    <a:pt x="214757" y="1568767"/>
                  </a:lnTo>
                  <a:lnTo>
                    <a:pt x="258953" y="1579676"/>
                  </a:lnTo>
                  <a:lnTo>
                    <a:pt x="305562" y="1583436"/>
                  </a:lnTo>
                  <a:lnTo>
                    <a:pt x="352158" y="1579676"/>
                  </a:lnTo>
                  <a:lnTo>
                    <a:pt x="396354" y="1568767"/>
                  </a:lnTo>
                  <a:lnTo>
                    <a:pt x="437578" y="1551305"/>
                  </a:lnTo>
                  <a:lnTo>
                    <a:pt x="475221" y="1527886"/>
                  </a:lnTo>
                  <a:lnTo>
                    <a:pt x="508685" y="1499095"/>
                  </a:lnTo>
                  <a:lnTo>
                    <a:pt x="537400" y="1465541"/>
                  </a:lnTo>
                  <a:lnTo>
                    <a:pt x="560768" y="1427797"/>
                  </a:lnTo>
                  <a:lnTo>
                    <a:pt x="578180" y="1386471"/>
                  </a:lnTo>
                  <a:lnTo>
                    <a:pt x="589064" y="1342136"/>
                  </a:lnTo>
                  <a:lnTo>
                    <a:pt x="592836" y="1295400"/>
                  </a:lnTo>
                  <a:close/>
                </a:path>
                <a:path w="611505" h="2590800">
                  <a:moveTo>
                    <a:pt x="611124" y="287274"/>
                  </a:moveTo>
                  <a:lnTo>
                    <a:pt x="607352" y="240690"/>
                  </a:lnTo>
                  <a:lnTo>
                    <a:pt x="596430" y="196494"/>
                  </a:lnTo>
                  <a:lnTo>
                    <a:pt x="578967" y="155270"/>
                  </a:lnTo>
                  <a:lnTo>
                    <a:pt x="555548" y="117640"/>
                  </a:lnTo>
                  <a:lnTo>
                    <a:pt x="526757" y="84162"/>
                  </a:lnTo>
                  <a:lnTo>
                    <a:pt x="493191" y="55448"/>
                  </a:lnTo>
                  <a:lnTo>
                    <a:pt x="455447" y="32080"/>
                  </a:lnTo>
                  <a:lnTo>
                    <a:pt x="414121" y="14655"/>
                  </a:lnTo>
                  <a:lnTo>
                    <a:pt x="369798" y="3771"/>
                  </a:lnTo>
                  <a:lnTo>
                    <a:pt x="323088" y="0"/>
                  </a:lnTo>
                  <a:lnTo>
                    <a:pt x="276364" y="3771"/>
                  </a:lnTo>
                  <a:lnTo>
                    <a:pt x="232041" y="14655"/>
                  </a:lnTo>
                  <a:lnTo>
                    <a:pt x="190715" y="32080"/>
                  </a:lnTo>
                  <a:lnTo>
                    <a:pt x="152971" y="55448"/>
                  </a:lnTo>
                  <a:lnTo>
                    <a:pt x="119405" y="84162"/>
                  </a:lnTo>
                  <a:lnTo>
                    <a:pt x="90614" y="117640"/>
                  </a:lnTo>
                  <a:lnTo>
                    <a:pt x="67195" y="155270"/>
                  </a:lnTo>
                  <a:lnTo>
                    <a:pt x="49733" y="196494"/>
                  </a:lnTo>
                  <a:lnTo>
                    <a:pt x="38811" y="240690"/>
                  </a:lnTo>
                  <a:lnTo>
                    <a:pt x="35052" y="287274"/>
                  </a:lnTo>
                  <a:lnTo>
                    <a:pt x="38811" y="333870"/>
                  </a:lnTo>
                  <a:lnTo>
                    <a:pt x="49733" y="378066"/>
                  </a:lnTo>
                  <a:lnTo>
                    <a:pt x="67195" y="419290"/>
                  </a:lnTo>
                  <a:lnTo>
                    <a:pt x="90614" y="456920"/>
                  </a:lnTo>
                  <a:lnTo>
                    <a:pt x="119405" y="490397"/>
                  </a:lnTo>
                  <a:lnTo>
                    <a:pt x="152971" y="519112"/>
                  </a:lnTo>
                  <a:lnTo>
                    <a:pt x="190715" y="542480"/>
                  </a:lnTo>
                  <a:lnTo>
                    <a:pt x="232041" y="559904"/>
                  </a:lnTo>
                  <a:lnTo>
                    <a:pt x="276364" y="570788"/>
                  </a:lnTo>
                  <a:lnTo>
                    <a:pt x="323088" y="574548"/>
                  </a:lnTo>
                  <a:lnTo>
                    <a:pt x="369798" y="570788"/>
                  </a:lnTo>
                  <a:lnTo>
                    <a:pt x="414121" y="559904"/>
                  </a:lnTo>
                  <a:lnTo>
                    <a:pt x="455447" y="542480"/>
                  </a:lnTo>
                  <a:lnTo>
                    <a:pt x="493191" y="519112"/>
                  </a:lnTo>
                  <a:lnTo>
                    <a:pt x="526757" y="490397"/>
                  </a:lnTo>
                  <a:lnTo>
                    <a:pt x="555548" y="456920"/>
                  </a:lnTo>
                  <a:lnTo>
                    <a:pt x="578967" y="419290"/>
                  </a:lnTo>
                  <a:lnTo>
                    <a:pt x="596430" y="378066"/>
                  </a:lnTo>
                  <a:lnTo>
                    <a:pt x="607352" y="333870"/>
                  </a:lnTo>
                  <a:lnTo>
                    <a:pt x="611124" y="287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379600" y="2565273"/>
            <a:ext cx="20053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Otomatis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Terintegrasi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9600" y="3573576"/>
            <a:ext cx="18542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Kemampuan Kolaborasi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79600" y="1556461"/>
            <a:ext cx="16656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Mudah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553712" y="1653552"/>
            <a:ext cx="1271270" cy="2700655"/>
          </a:xfrm>
          <a:custGeom>
            <a:avLst/>
            <a:gdLst/>
            <a:ahLst/>
            <a:cxnLst/>
            <a:rect l="l" t="t" r="r" b="b"/>
            <a:pathLst>
              <a:path w="1271270" h="2700654">
                <a:moveTo>
                  <a:pt x="36576" y="0"/>
                </a:moveTo>
                <a:lnTo>
                  <a:pt x="0" y="0"/>
                </a:lnTo>
                <a:lnTo>
                  <a:pt x="0" y="2700515"/>
                </a:lnTo>
                <a:lnTo>
                  <a:pt x="36576" y="2700515"/>
                </a:lnTo>
                <a:lnTo>
                  <a:pt x="36576" y="0"/>
                </a:lnTo>
                <a:close/>
              </a:path>
              <a:path w="1271270" h="2700654">
                <a:moveTo>
                  <a:pt x="1235964" y="2366759"/>
                </a:moveTo>
                <a:lnTo>
                  <a:pt x="1232192" y="2320036"/>
                </a:lnTo>
                <a:lnTo>
                  <a:pt x="1221282" y="2275700"/>
                </a:lnTo>
                <a:lnTo>
                  <a:pt x="1203820" y="2234374"/>
                </a:lnTo>
                <a:lnTo>
                  <a:pt x="1180401" y="2196630"/>
                </a:lnTo>
                <a:lnTo>
                  <a:pt x="1151610" y="2163076"/>
                </a:lnTo>
                <a:lnTo>
                  <a:pt x="1118057" y="2134285"/>
                </a:lnTo>
                <a:lnTo>
                  <a:pt x="1080312" y="2110867"/>
                </a:lnTo>
                <a:lnTo>
                  <a:pt x="1038987" y="2093404"/>
                </a:lnTo>
                <a:lnTo>
                  <a:pt x="994651" y="2082495"/>
                </a:lnTo>
                <a:lnTo>
                  <a:pt x="947928" y="2078723"/>
                </a:lnTo>
                <a:lnTo>
                  <a:pt x="901192" y="2082495"/>
                </a:lnTo>
                <a:lnTo>
                  <a:pt x="856856" y="2093404"/>
                </a:lnTo>
                <a:lnTo>
                  <a:pt x="815530" y="2110867"/>
                </a:lnTo>
                <a:lnTo>
                  <a:pt x="777786" y="2134285"/>
                </a:lnTo>
                <a:lnTo>
                  <a:pt x="744232" y="2163076"/>
                </a:lnTo>
                <a:lnTo>
                  <a:pt x="715441" y="2196630"/>
                </a:lnTo>
                <a:lnTo>
                  <a:pt x="692023" y="2234374"/>
                </a:lnTo>
                <a:lnTo>
                  <a:pt x="674560" y="2275700"/>
                </a:lnTo>
                <a:lnTo>
                  <a:pt x="663651" y="2320036"/>
                </a:lnTo>
                <a:lnTo>
                  <a:pt x="659892" y="2366759"/>
                </a:lnTo>
                <a:lnTo>
                  <a:pt x="663651" y="2413482"/>
                </a:lnTo>
                <a:lnTo>
                  <a:pt x="674560" y="2457805"/>
                </a:lnTo>
                <a:lnTo>
                  <a:pt x="692023" y="2499131"/>
                </a:lnTo>
                <a:lnTo>
                  <a:pt x="715441" y="2536875"/>
                </a:lnTo>
                <a:lnTo>
                  <a:pt x="744232" y="2570442"/>
                </a:lnTo>
                <a:lnTo>
                  <a:pt x="777786" y="2599232"/>
                </a:lnTo>
                <a:lnTo>
                  <a:pt x="815530" y="2622651"/>
                </a:lnTo>
                <a:lnTo>
                  <a:pt x="856856" y="2640114"/>
                </a:lnTo>
                <a:lnTo>
                  <a:pt x="901192" y="2651036"/>
                </a:lnTo>
                <a:lnTo>
                  <a:pt x="947928" y="2654795"/>
                </a:lnTo>
                <a:lnTo>
                  <a:pt x="994651" y="2651036"/>
                </a:lnTo>
                <a:lnTo>
                  <a:pt x="1038987" y="2640114"/>
                </a:lnTo>
                <a:lnTo>
                  <a:pt x="1080312" y="2622651"/>
                </a:lnTo>
                <a:lnTo>
                  <a:pt x="1118057" y="2599232"/>
                </a:lnTo>
                <a:lnTo>
                  <a:pt x="1151610" y="2570442"/>
                </a:lnTo>
                <a:lnTo>
                  <a:pt x="1180401" y="2536875"/>
                </a:lnTo>
                <a:lnTo>
                  <a:pt x="1203820" y="2499131"/>
                </a:lnTo>
                <a:lnTo>
                  <a:pt x="1221282" y="2457805"/>
                </a:lnTo>
                <a:lnTo>
                  <a:pt x="1232192" y="2413482"/>
                </a:lnTo>
                <a:lnTo>
                  <a:pt x="1235964" y="2366759"/>
                </a:lnTo>
                <a:close/>
              </a:path>
              <a:path w="1271270" h="2700654">
                <a:moveTo>
                  <a:pt x="1252728" y="1357871"/>
                </a:moveTo>
                <a:lnTo>
                  <a:pt x="1248956" y="1311148"/>
                </a:lnTo>
                <a:lnTo>
                  <a:pt x="1238046" y="1266812"/>
                </a:lnTo>
                <a:lnTo>
                  <a:pt x="1220584" y="1225486"/>
                </a:lnTo>
                <a:lnTo>
                  <a:pt x="1197165" y="1187742"/>
                </a:lnTo>
                <a:lnTo>
                  <a:pt x="1168374" y="1154188"/>
                </a:lnTo>
                <a:lnTo>
                  <a:pt x="1134821" y="1125397"/>
                </a:lnTo>
                <a:lnTo>
                  <a:pt x="1097076" y="1101979"/>
                </a:lnTo>
                <a:lnTo>
                  <a:pt x="1055751" y="1084516"/>
                </a:lnTo>
                <a:lnTo>
                  <a:pt x="1011415" y="1073607"/>
                </a:lnTo>
                <a:lnTo>
                  <a:pt x="964692" y="1069835"/>
                </a:lnTo>
                <a:lnTo>
                  <a:pt x="917956" y="1073607"/>
                </a:lnTo>
                <a:lnTo>
                  <a:pt x="873620" y="1084516"/>
                </a:lnTo>
                <a:lnTo>
                  <a:pt x="832294" y="1101979"/>
                </a:lnTo>
                <a:lnTo>
                  <a:pt x="794550" y="1125397"/>
                </a:lnTo>
                <a:lnTo>
                  <a:pt x="760996" y="1154188"/>
                </a:lnTo>
                <a:lnTo>
                  <a:pt x="732205" y="1187742"/>
                </a:lnTo>
                <a:lnTo>
                  <a:pt x="708787" y="1225486"/>
                </a:lnTo>
                <a:lnTo>
                  <a:pt x="691324" y="1266812"/>
                </a:lnTo>
                <a:lnTo>
                  <a:pt x="680415" y="1311148"/>
                </a:lnTo>
                <a:lnTo>
                  <a:pt x="676656" y="1357871"/>
                </a:lnTo>
                <a:lnTo>
                  <a:pt x="680415" y="1404607"/>
                </a:lnTo>
                <a:lnTo>
                  <a:pt x="691324" y="1448943"/>
                </a:lnTo>
                <a:lnTo>
                  <a:pt x="708787" y="1490268"/>
                </a:lnTo>
                <a:lnTo>
                  <a:pt x="732205" y="1528013"/>
                </a:lnTo>
                <a:lnTo>
                  <a:pt x="760996" y="1561566"/>
                </a:lnTo>
                <a:lnTo>
                  <a:pt x="794550" y="1590357"/>
                </a:lnTo>
                <a:lnTo>
                  <a:pt x="832294" y="1613776"/>
                </a:lnTo>
                <a:lnTo>
                  <a:pt x="873620" y="1631238"/>
                </a:lnTo>
                <a:lnTo>
                  <a:pt x="917956" y="1642148"/>
                </a:lnTo>
                <a:lnTo>
                  <a:pt x="964692" y="1645907"/>
                </a:lnTo>
                <a:lnTo>
                  <a:pt x="1011415" y="1642148"/>
                </a:lnTo>
                <a:lnTo>
                  <a:pt x="1055751" y="1631238"/>
                </a:lnTo>
                <a:lnTo>
                  <a:pt x="1097076" y="1613776"/>
                </a:lnTo>
                <a:lnTo>
                  <a:pt x="1134821" y="1590357"/>
                </a:lnTo>
                <a:lnTo>
                  <a:pt x="1168374" y="1561566"/>
                </a:lnTo>
                <a:lnTo>
                  <a:pt x="1197165" y="1528013"/>
                </a:lnTo>
                <a:lnTo>
                  <a:pt x="1220584" y="1490268"/>
                </a:lnTo>
                <a:lnTo>
                  <a:pt x="1238046" y="1448943"/>
                </a:lnTo>
                <a:lnTo>
                  <a:pt x="1248956" y="1404607"/>
                </a:lnTo>
                <a:lnTo>
                  <a:pt x="1252728" y="1357871"/>
                </a:lnTo>
                <a:close/>
              </a:path>
              <a:path w="1271270" h="2700654">
                <a:moveTo>
                  <a:pt x="1271016" y="350507"/>
                </a:moveTo>
                <a:lnTo>
                  <a:pt x="1267244" y="303784"/>
                </a:lnTo>
                <a:lnTo>
                  <a:pt x="1256334" y="259448"/>
                </a:lnTo>
                <a:lnTo>
                  <a:pt x="1238872" y="218122"/>
                </a:lnTo>
                <a:lnTo>
                  <a:pt x="1215453" y="180378"/>
                </a:lnTo>
                <a:lnTo>
                  <a:pt x="1186662" y="146824"/>
                </a:lnTo>
                <a:lnTo>
                  <a:pt x="1153109" y="118033"/>
                </a:lnTo>
                <a:lnTo>
                  <a:pt x="1115364" y="94615"/>
                </a:lnTo>
                <a:lnTo>
                  <a:pt x="1074039" y="77152"/>
                </a:lnTo>
                <a:lnTo>
                  <a:pt x="1029703" y="66243"/>
                </a:lnTo>
                <a:lnTo>
                  <a:pt x="982980" y="62471"/>
                </a:lnTo>
                <a:lnTo>
                  <a:pt x="936244" y="66243"/>
                </a:lnTo>
                <a:lnTo>
                  <a:pt x="891908" y="77152"/>
                </a:lnTo>
                <a:lnTo>
                  <a:pt x="850582" y="94615"/>
                </a:lnTo>
                <a:lnTo>
                  <a:pt x="812838" y="118033"/>
                </a:lnTo>
                <a:lnTo>
                  <a:pt x="779284" y="146824"/>
                </a:lnTo>
                <a:lnTo>
                  <a:pt x="750493" y="180378"/>
                </a:lnTo>
                <a:lnTo>
                  <a:pt x="727075" y="218122"/>
                </a:lnTo>
                <a:lnTo>
                  <a:pt x="709612" y="259448"/>
                </a:lnTo>
                <a:lnTo>
                  <a:pt x="698703" y="303784"/>
                </a:lnTo>
                <a:lnTo>
                  <a:pt x="694944" y="350507"/>
                </a:lnTo>
                <a:lnTo>
                  <a:pt x="698703" y="397243"/>
                </a:lnTo>
                <a:lnTo>
                  <a:pt x="709612" y="441579"/>
                </a:lnTo>
                <a:lnTo>
                  <a:pt x="727075" y="482904"/>
                </a:lnTo>
                <a:lnTo>
                  <a:pt x="750493" y="520649"/>
                </a:lnTo>
                <a:lnTo>
                  <a:pt x="779284" y="554202"/>
                </a:lnTo>
                <a:lnTo>
                  <a:pt x="812838" y="582993"/>
                </a:lnTo>
                <a:lnTo>
                  <a:pt x="850582" y="606412"/>
                </a:lnTo>
                <a:lnTo>
                  <a:pt x="891908" y="623874"/>
                </a:lnTo>
                <a:lnTo>
                  <a:pt x="936244" y="634784"/>
                </a:lnTo>
                <a:lnTo>
                  <a:pt x="982980" y="638543"/>
                </a:lnTo>
                <a:lnTo>
                  <a:pt x="1029703" y="634784"/>
                </a:lnTo>
                <a:lnTo>
                  <a:pt x="1074039" y="623874"/>
                </a:lnTo>
                <a:lnTo>
                  <a:pt x="1115364" y="606412"/>
                </a:lnTo>
                <a:lnTo>
                  <a:pt x="1153109" y="582993"/>
                </a:lnTo>
                <a:lnTo>
                  <a:pt x="1186662" y="554202"/>
                </a:lnTo>
                <a:lnTo>
                  <a:pt x="1215453" y="520649"/>
                </a:lnTo>
                <a:lnTo>
                  <a:pt x="1238872" y="482904"/>
                </a:lnTo>
                <a:lnTo>
                  <a:pt x="1256334" y="441579"/>
                </a:lnTo>
                <a:lnTo>
                  <a:pt x="1267244" y="397243"/>
                </a:lnTo>
                <a:lnTo>
                  <a:pt x="1271016" y="350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8139" y="1799335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2477" y="2799333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2477" y="3807663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57240" y="1805685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21553" y="1565275"/>
            <a:ext cx="2912110" cy="2850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7385" marR="36068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Terjemahan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Multi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Bahasa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67385" algn="l"/>
              </a:tabLst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05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dirty="0" baseline="1157" sz="3600" b="1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r>
              <a:rPr dirty="0" baseline="1157" sz="3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157" sz="3600" spc="-15" b="1">
                <a:solidFill>
                  <a:srgbClr val="FFFFFF"/>
                </a:solidFill>
                <a:latin typeface="Arial"/>
                <a:cs typeface="Arial"/>
              </a:rPr>
              <a:t>Typing</a:t>
            </a:r>
            <a:endParaRPr baseline="1157"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400">
              <a:latin typeface="Arial"/>
              <a:cs typeface="Arial"/>
            </a:endParaRPr>
          </a:p>
          <a:p>
            <a:pPr marL="667385" marR="508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Fitur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dengan Explore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21553" y="3814064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6FC0"/>
                </a:solidFill>
                <a:latin typeface="Arial"/>
                <a:cs typeface="Arial"/>
              </a:rPr>
              <a:t>06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850135"/>
            <a:ext cx="9144000" cy="3293745"/>
            <a:chOff x="0" y="1850135"/>
            <a:chExt cx="9144000" cy="32937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32175"/>
              <a:ext cx="9144000" cy="22113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1850135"/>
              <a:ext cx="5173980" cy="29596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17464" y="2290571"/>
              <a:ext cx="2664460" cy="1969135"/>
            </a:xfrm>
            <a:custGeom>
              <a:avLst/>
              <a:gdLst/>
              <a:ahLst/>
              <a:cxnLst/>
              <a:rect l="l" t="t" r="r" b="b"/>
              <a:pathLst>
                <a:path w="2664459" h="1969135">
                  <a:moveTo>
                    <a:pt x="2663951" y="0"/>
                  </a:moveTo>
                  <a:lnTo>
                    <a:pt x="0" y="0"/>
                  </a:lnTo>
                  <a:lnTo>
                    <a:pt x="0" y="1969008"/>
                  </a:lnTo>
                  <a:lnTo>
                    <a:pt x="2663951" y="1969008"/>
                  </a:lnTo>
                  <a:lnTo>
                    <a:pt x="26639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0141" y="138429"/>
            <a:ext cx="536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Kelebihan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Fitur</a:t>
            </a:r>
            <a:r>
              <a:rPr dirty="0" spc="-25"/>
              <a:t> </a:t>
            </a:r>
            <a:r>
              <a:rPr dirty="0" spc="-10"/>
              <a:t>Canggih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1101" y="882777"/>
            <a:ext cx="83788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Menyimpan</a:t>
            </a:r>
            <a:r>
              <a:rPr dirty="0" sz="2400" spc="-8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Otomatis,</a:t>
            </a:r>
            <a:r>
              <a:rPr dirty="0" sz="2400" spc="-1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Kolaborasi,</a:t>
            </a:r>
            <a:r>
              <a:rPr dirty="0" sz="2400" spc="-7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Sisip</a:t>
            </a:r>
            <a:r>
              <a:rPr dirty="0" sz="2400" spc="-8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Gambar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3E3E3E"/>
                </a:solidFill>
                <a:latin typeface="Arial MT"/>
                <a:cs typeface="Arial MT"/>
              </a:rPr>
              <a:t>Kutipan,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Terjemahan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Multi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Bahasa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dan</a:t>
            </a:r>
            <a:r>
              <a:rPr dirty="0" sz="2400" spc="-9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3E3E3E"/>
                </a:solidFill>
                <a:latin typeface="Arial MT"/>
                <a:cs typeface="Arial MT"/>
              </a:rPr>
              <a:t>Voice</a:t>
            </a:r>
            <a:r>
              <a:rPr dirty="0" sz="2400" spc="-9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3E3E3E"/>
                </a:solidFill>
                <a:latin typeface="Arial MT"/>
                <a:cs typeface="Arial MT"/>
              </a:rPr>
              <a:t>Typing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7868" y="3363467"/>
            <a:ext cx="3023870" cy="10090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5244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434"/>
              </a:spcBef>
            </a:pPr>
            <a:r>
              <a:rPr dirty="0" sz="6000" spc="-20">
                <a:latin typeface="Arial MT"/>
                <a:cs typeface="Arial MT"/>
              </a:rPr>
              <a:t>DEMO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2025141"/>
            <a:ext cx="54743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Memulai</a:t>
            </a:r>
            <a:r>
              <a:rPr dirty="0" sz="4000" spc="-17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Dokumen</a:t>
            </a:r>
            <a:r>
              <a:rPr dirty="0" sz="4000" spc="-170">
                <a:solidFill>
                  <a:srgbClr val="000000"/>
                </a:solidFill>
              </a:rPr>
              <a:t> </a:t>
            </a:r>
            <a:r>
              <a:rPr dirty="0" sz="4000" spc="-20">
                <a:solidFill>
                  <a:srgbClr val="000000"/>
                </a:solidFill>
              </a:rPr>
              <a:t>Baru</a:t>
            </a:r>
            <a:endParaRPr sz="40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9983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Membuat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Dokumen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24483" y="3110864"/>
            <a:ext cx="296100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Masuk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Google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Drive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Klik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10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Dokumen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29378" y="3110864"/>
            <a:ext cx="10604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0">
                <a:latin typeface="Arial MT"/>
                <a:cs typeface="Arial MT"/>
              </a:rPr>
              <a:t>-</a:t>
            </a:r>
            <a:endParaRPr sz="19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1786" y="2226945"/>
            <a:ext cx="381000" cy="381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679" y="152400"/>
            <a:ext cx="3057144" cy="4486656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51319" y="3054404"/>
            <a:ext cx="964565" cy="269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00"/>
              </a:lnSpc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Baru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89370" y="1570990"/>
            <a:ext cx="1929764" cy="2921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950" marR="5080" indent="-3492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950" algn="l"/>
              </a:tabLst>
            </a:pPr>
            <a:r>
              <a:rPr dirty="0" sz="1900">
                <a:latin typeface="Arial MT"/>
                <a:cs typeface="Arial MT"/>
              </a:rPr>
              <a:t>Masuk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Google Drive</a:t>
            </a:r>
            <a:endParaRPr sz="1900">
              <a:latin typeface="Arial MT"/>
              <a:cs typeface="Arial MT"/>
            </a:endParaRPr>
          </a:p>
          <a:p>
            <a:pPr marL="361950" marR="86995" indent="-349250">
              <a:lnSpc>
                <a:spcPct val="100000"/>
              </a:lnSpc>
              <a:buAutoNum type="arabicPeriod"/>
              <a:tabLst>
                <a:tab pos="361950" algn="l"/>
              </a:tabLst>
            </a:pPr>
            <a:r>
              <a:rPr dirty="0" sz="1900" spc="-10">
                <a:latin typeface="Arial MT"/>
                <a:cs typeface="Arial MT"/>
              </a:rPr>
              <a:t>Tentukan </a:t>
            </a:r>
            <a:r>
              <a:rPr dirty="0" sz="1900">
                <a:latin typeface="Arial MT"/>
                <a:cs typeface="Arial MT"/>
              </a:rPr>
              <a:t>Lokasi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Folder Penyimpanan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900" spc="-25">
                <a:latin typeface="Arial MT"/>
                <a:cs typeface="Arial MT"/>
              </a:rPr>
              <a:t>3.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Google</a:t>
            </a:r>
            <a:endParaRPr sz="1900">
              <a:latin typeface="Arial"/>
              <a:cs typeface="Arial"/>
            </a:endParaRPr>
          </a:p>
          <a:p>
            <a:pPr marL="361950">
              <a:lnSpc>
                <a:spcPct val="100000"/>
              </a:lnSpc>
            </a:pPr>
            <a:r>
              <a:rPr dirty="0" sz="1900" spc="-10" b="1">
                <a:latin typeface="Arial"/>
                <a:cs typeface="Arial"/>
              </a:rPr>
              <a:t>Dokumen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3080004"/>
            <a:ext cx="1389887" cy="57302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25448" y="343915"/>
            <a:ext cx="273875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Membuat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Dokumen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Arial MT"/>
                <a:cs typeface="Arial MT"/>
              </a:rPr>
              <a:t>(menentukan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lokasi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penyimpanan)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15794"/>
            <a:ext cx="5896355" cy="360121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9983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Membuat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Dokumen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(memberi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nama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file)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6996" y="2648711"/>
            <a:ext cx="4905756" cy="5806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25448" y="2922777"/>
            <a:ext cx="357568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Ubah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nama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file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pada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bagian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atas </a:t>
            </a:r>
            <a:r>
              <a:rPr dirty="0" sz="1900" spc="-10">
                <a:latin typeface="Arial MT"/>
                <a:cs typeface="Arial MT"/>
              </a:rPr>
              <a:t>dokumen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4524375"/>
          </a:xfrm>
          <a:custGeom>
            <a:avLst/>
            <a:gdLst/>
            <a:ahLst/>
            <a:cxnLst/>
            <a:rect l="l" t="t" r="r" b="b"/>
            <a:pathLst>
              <a:path w="9144000" h="4524375">
                <a:moveTo>
                  <a:pt x="9144000" y="0"/>
                </a:moveTo>
                <a:lnTo>
                  <a:pt x="0" y="0"/>
                </a:lnTo>
                <a:lnTo>
                  <a:pt x="0" y="4524375"/>
                </a:lnTo>
                <a:lnTo>
                  <a:pt x="9144000" y="4524375"/>
                </a:lnTo>
                <a:lnTo>
                  <a:pt x="9144000" y="0"/>
                </a:lnTo>
                <a:close/>
              </a:path>
            </a:pathLst>
          </a:custGeom>
          <a:solidFill>
            <a:srgbClr val="4285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27481" y="1477517"/>
            <a:ext cx="0" cy="1870075"/>
          </a:xfrm>
          <a:custGeom>
            <a:avLst/>
            <a:gdLst/>
            <a:ahLst/>
            <a:cxnLst/>
            <a:rect l="l" t="t" r="r" b="b"/>
            <a:pathLst>
              <a:path w="0" h="1870075">
                <a:moveTo>
                  <a:pt x="0" y="1869821"/>
                </a:moveTo>
                <a:lnTo>
                  <a:pt x="0" y="0"/>
                </a:lnTo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758695" y="733044"/>
            <a:ext cx="4607560" cy="3810000"/>
            <a:chOff x="1758695" y="733044"/>
            <a:chExt cx="4607560" cy="3810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9459" y="818388"/>
              <a:ext cx="3066288" cy="22677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695" y="733044"/>
              <a:ext cx="4517135" cy="3810000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2447" y="1677923"/>
            <a:ext cx="1351788" cy="28392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85640" y="1389614"/>
            <a:ext cx="1678305" cy="10140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08100"/>
              </a:lnSpc>
              <a:spcBef>
                <a:spcPts val="100"/>
              </a:spcBef>
            </a:pPr>
            <a:r>
              <a:rPr dirty="0" sz="3000">
                <a:solidFill>
                  <a:srgbClr val="424242"/>
                </a:solidFill>
              </a:rPr>
              <a:t>Apa</a:t>
            </a:r>
            <a:r>
              <a:rPr dirty="0" sz="3000" spc="-10">
                <a:solidFill>
                  <a:srgbClr val="424242"/>
                </a:solidFill>
              </a:rPr>
              <a:t> </a:t>
            </a:r>
            <a:r>
              <a:rPr dirty="0" sz="3000" spc="-20">
                <a:solidFill>
                  <a:srgbClr val="424242"/>
                </a:solidFill>
              </a:rPr>
              <a:t>yang </a:t>
            </a:r>
            <a:r>
              <a:rPr dirty="0" sz="3000" spc="-10">
                <a:solidFill>
                  <a:srgbClr val="424242"/>
                </a:solidFill>
              </a:rPr>
              <a:t>Berubah?</a:t>
            </a:r>
            <a:endParaRPr sz="3000"/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060" y="222504"/>
            <a:ext cx="1246631" cy="104241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9720" y="333756"/>
            <a:ext cx="3764279" cy="447598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19983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Membuat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Dokumen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5448" y="556971"/>
            <a:ext cx="32264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(memberi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nama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file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melalui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google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drive)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Klik</a:t>
            </a:r>
            <a:r>
              <a:rPr dirty="0" sz="1900" spc="-4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kanan</a:t>
            </a:r>
            <a:r>
              <a:rPr dirty="0" sz="1900" spc="-2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pada</a:t>
            </a:r>
            <a:r>
              <a:rPr dirty="0" sz="1900" spc="-2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file</a:t>
            </a:r>
            <a:r>
              <a:rPr dirty="0" sz="1900" spc="-25">
                <a:solidFill>
                  <a:srgbClr val="000000"/>
                </a:solidFill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-</a:t>
            </a:r>
            <a:r>
              <a:rPr dirty="0" sz="1900">
                <a:solidFill>
                  <a:srgbClr val="000000"/>
                </a:solidFill>
              </a:rPr>
              <a:t>&gt;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Pilih</a:t>
            </a:r>
            <a:r>
              <a:rPr dirty="0" sz="1900" spc="-25">
                <a:solidFill>
                  <a:srgbClr val="000000"/>
                </a:solidFill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Ganti </a:t>
            </a:r>
            <a:r>
              <a:rPr dirty="0" sz="1900" spc="-20" b="1">
                <a:solidFill>
                  <a:srgbClr val="000000"/>
                </a:solidFill>
                <a:latin typeface="Arial"/>
                <a:cs typeface="Arial"/>
              </a:rPr>
              <a:t>nama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3000755"/>
            <a:ext cx="3837432" cy="180898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99834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Membuat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Dokumen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Baru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(membuat</a:t>
            </a:r>
            <a:r>
              <a:rPr dirty="0" sz="1400" spc="-7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salinan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file)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1996439"/>
            <a:ext cx="3599688" cy="21991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04613" y="3035045"/>
            <a:ext cx="321246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File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Buat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salinan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304" y="2025141"/>
            <a:ext cx="50228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Menu</a:t>
            </a:r>
            <a:r>
              <a:rPr dirty="0" sz="4000" spc="-6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insert</a:t>
            </a:r>
            <a:r>
              <a:rPr dirty="0" sz="4000" spc="-7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/</a:t>
            </a:r>
            <a:r>
              <a:rPr dirty="0" sz="4000" spc="-75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Sisipkan</a:t>
            </a:r>
            <a:endParaRPr sz="40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16602" y="1440306"/>
            <a:ext cx="3340735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Sisipkan</a:t>
            </a:r>
            <a:r>
              <a:rPr dirty="0" sz="1900" spc="-2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Tabel</a:t>
            </a:r>
            <a:r>
              <a:rPr dirty="0" sz="1900" spc="-3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Pilih </a:t>
            </a:r>
            <a:r>
              <a:rPr dirty="0" sz="1900">
                <a:latin typeface="Arial MT"/>
                <a:cs typeface="Arial MT"/>
              </a:rPr>
              <a:t>jumlah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kolom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dan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baris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yang </a:t>
            </a:r>
            <a:r>
              <a:rPr dirty="0" sz="1900" spc="-10">
                <a:latin typeface="Arial MT"/>
                <a:cs typeface="Arial MT"/>
              </a:rPr>
              <a:t>diinginkan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0980" y="1270508"/>
            <a:ext cx="178435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Membuat</a:t>
            </a:r>
            <a:r>
              <a:rPr dirty="0" sz="19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solidFill>
                  <a:srgbClr val="000000"/>
                </a:solidFill>
                <a:latin typeface="Arial"/>
                <a:cs typeface="Arial"/>
              </a:rPr>
              <a:t>Tabel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1" y="1674874"/>
            <a:ext cx="687628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16602" y="1737182"/>
            <a:ext cx="291274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1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Sisipkan</a:t>
            </a:r>
            <a:r>
              <a:rPr dirty="0" sz="1900" spc="-10">
                <a:latin typeface="Arial MT"/>
                <a:cs typeface="Arial MT"/>
              </a:rPr>
              <a:t> 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Gambar-</a:t>
            </a:r>
            <a:r>
              <a:rPr dirty="0" sz="1900" spc="-50">
                <a:latin typeface="Arial MT"/>
                <a:cs typeface="Arial MT"/>
              </a:rPr>
              <a:t>&gt;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b="1">
                <a:latin typeface="Arial"/>
                <a:cs typeface="Arial"/>
              </a:rPr>
              <a:t>Upload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dari</a:t>
            </a:r>
            <a:r>
              <a:rPr dirty="0" sz="1900" spc="-40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komputer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0980" y="1270508"/>
            <a:ext cx="350266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Menyisipkan</a:t>
            </a:r>
            <a:r>
              <a:rPr dirty="0" sz="19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Gambar</a:t>
            </a:r>
            <a:r>
              <a:rPr dirty="0" sz="19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(Upload)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1840992"/>
            <a:ext cx="6934200" cy="102869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16602" y="1737182"/>
            <a:ext cx="291274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1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Sisipkan</a:t>
            </a:r>
            <a:r>
              <a:rPr dirty="0" sz="1900" spc="-10">
                <a:latin typeface="Arial MT"/>
                <a:cs typeface="Arial MT"/>
              </a:rPr>
              <a:t> 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Gambar-</a:t>
            </a:r>
            <a:r>
              <a:rPr dirty="0" sz="1900" spc="-50">
                <a:latin typeface="Arial MT"/>
                <a:cs typeface="Arial MT"/>
              </a:rPr>
              <a:t>&gt;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b="1">
                <a:latin typeface="Arial"/>
                <a:cs typeface="Arial"/>
              </a:rPr>
              <a:t>Telusuri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internet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0980" y="1270508"/>
            <a:ext cx="356933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Menyisipkan</a:t>
            </a:r>
            <a:r>
              <a:rPr dirty="0" sz="19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Gambar</a:t>
            </a:r>
            <a:r>
              <a:rPr dirty="0" sz="19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(Internet)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936" y="1918716"/>
            <a:ext cx="6553200" cy="1306068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980" y="1270508"/>
            <a:ext cx="356933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Menyisipkan</a:t>
            </a:r>
            <a:r>
              <a:rPr dirty="0" sz="19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Gambar</a:t>
            </a:r>
            <a:r>
              <a:rPr dirty="0" sz="19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(Internet)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1552954"/>
            <a:ext cx="7650480" cy="35052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16602" y="1737182"/>
            <a:ext cx="3650615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Ketik</a:t>
            </a:r>
            <a:r>
              <a:rPr dirty="0" sz="1900" spc="-5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nama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gambar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yang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dicari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 spc="-50">
                <a:latin typeface="Arial MT"/>
                <a:cs typeface="Arial MT"/>
              </a:rPr>
              <a:t>&gt;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Gambar</a:t>
            </a:r>
            <a:r>
              <a:rPr dirty="0" sz="1900" spc="-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SISIPKAN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980" y="1270508"/>
            <a:ext cx="3567429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Menyisipkan</a:t>
            </a:r>
            <a:r>
              <a:rPr dirty="0" sz="1900" spc="-7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Gambar</a:t>
            </a:r>
            <a:r>
              <a:rPr dirty="0" sz="19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(Kamera)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936" y="1917192"/>
            <a:ext cx="6905244" cy="27157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06415" y="1843277"/>
            <a:ext cx="3030220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Sisipkan</a:t>
            </a:r>
            <a:r>
              <a:rPr dirty="0" sz="1900" spc="-10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 spc="-25" b="1">
                <a:latin typeface="Arial"/>
                <a:cs typeface="Arial"/>
              </a:rPr>
              <a:t>Gambar</a:t>
            </a:r>
            <a:r>
              <a:rPr dirty="0" sz="1900" spc="-25">
                <a:latin typeface="Arial MT"/>
                <a:cs typeface="Arial MT"/>
              </a:rPr>
              <a:t>-</a:t>
            </a:r>
            <a:r>
              <a:rPr dirty="0" sz="1900" spc="-50">
                <a:latin typeface="Arial MT"/>
                <a:cs typeface="Arial MT"/>
              </a:rPr>
              <a:t>&gt;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900" spc="-10" b="1">
                <a:latin typeface="Arial"/>
                <a:cs typeface="Arial"/>
              </a:rPr>
              <a:t>Kamera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6871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Menu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Insert/Sisipkan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90980" y="1270508"/>
            <a:ext cx="356742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latin typeface="Arial"/>
                <a:cs typeface="Arial"/>
              </a:rPr>
              <a:t>Menyisipkan</a:t>
            </a:r>
            <a:r>
              <a:rPr dirty="0" sz="1900" spc="-7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Gambar</a:t>
            </a:r>
            <a:r>
              <a:rPr dirty="0" sz="1900" spc="-9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(Kamera)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140231" y="1988057"/>
            <a:ext cx="1993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0" b="1"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19115" y="2023567"/>
            <a:ext cx="3034030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95"/>
              </a:lnSpc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Ambil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b="1">
                <a:latin typeface="Arial"/>
                <a:cs typeface="Arial"/>
              </a:rPr>
              <a:t>Foto</a:t>
            </a:r>
            <a:r>
              <a:rPr dirty="0" sz="1900" spc="-25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SISIPKA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59763" y="1469136"/>
            <a:ext cx="7094220" cy="3461385"/>
            <a:chOff x="1159763" y="1469136"/>
            <a:chExt cx="7094220" cy="346138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763" y="1469136"/>
              <a:ext cx="7094220" cy="32385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378196" y="452018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4">
                  <a:moveTo>
                    <a:pt x="202691" y="0"/>
                  </a:moveTo>
                  <a:lnTo>
                    <a:pt x="156234" y="5353"/>
                  </a:lnTo>
                  <a:lnTo>
                    <a:pt x="113577" y="20602"/>
                  </a:lnTo>
                  <a:lnTo>
                    <a:pt x="75942" y="44531"/>
                  </a:lnTo>
                  <a:lnTo>
                    <a:pt x="44547" y="75920"/>
                  </a:lnTo>
                  <a:lnTo>
                    <a:pt x="20611" y="113555"/>
                  </a:lnTo>
                  <a:lnTo>
                    <a:pt x="5356" y="156218"/>
                  </a:lnTo>
                  <a:lnTo>
                    <a:pt x="0" y="202691"/>
                  </a:lnTo>
                  <a:lnTo>
                    <a:pt x="5356" y="249165"/>
                  </a:lnTo>
                  <a:lnTo>
                    <a:pt x="20611" y="291828"/>
                  </a:lnTo>
                  <a:lnTo>
                    <a:pt x="44547" y="329463"/>
                  </a:lnTo>
                  <a:lnTo>
                    <a:pt x="75942" y="360852"/>
                  </a:lnTo>
                  <a:lnTo>
                    <a:pt x="113577" y="384781"/>
                  </a:lnTo>
                  <a:lnTo>
                    <a:pt x="156234" y="400030"/>
                  </a:lnTo>
                  <a:lnTo>
                    <a:pt x="202691" y="405383"/>
                  </a:lnTo>
                  <a:lnTo>
                    <a:pt x="249149" y="400030"/>
                  </a:lnTo>
                  <a:lnTo>
                    <a:pt x="291806" y="384781"/>
                  </a:lnTo>
                  <a:lnTo>
                    <a:pt x="329441" y="360852"/>
                  </a:lnTo>
                  <a:lnTo>
                    <a:pt x="360836" y="329463"/>
                  </a:lnTo>
                  <a:lnTo>
                    <a:pt x="384772" y="291828"/>
                  </a:lnTo>
                  <a:lnTo>
                    <a:pt x="400027" y="249165"/>
                  </a:lnTo>
                  <a:lnTo>
                    <a:pt x="405383" y="202691"/>
                  </a:lnTo>
                  <a:lnTo>
                    <a:pt x="400027" y="156218"/>
                  </a:lnTo>
                  <a:lnTo>
                    <a:pt x="384772" y="113555"/>
                  </a:lnTo>
                  <a:lnTo>
                    <a:pt x="360836" y="75920"/>
                  </a:lnTo>
                  <a:lnTo>
                    <a:pt x="329441" y="44531"/>
                  </a:lnTo>
                  <a:lnTo>
                    <a:pt x="291806" y="20602"/>
                  </a:lnTo>
                  <a:lnTo>
                    <a:pt x="249149" y="5353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78196" y="452018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4" h="405764">
                  <a:moveTo>
                    <a:pt x="0" y="202691"/>
                  </a:moveTo>
                  <a:lnTo>
                    <a:pt x="5356" y="156218"/>
                  </a:lnTo>
                  <a:lnTo>
                    <a:pt x="20611" y="113555"/>
                  </a:lnTo>
                  <a:lnTo>
                    <a:pt x="44547" y="75920"/>
                  </a:lnTo>
                  <a:lnTo>
                    <a:pt x="75942" y="44531"/>
                  </a:lnTo>
                  <a:lnTo>
                    <a:pt x="113577" y="20602"/>
                  </a:lnTo>
                  <a:lnTo>
                    <a:pt x="156234" y="5353"/>
                  </a:lnTo>
                  <a:lnTo>
                    <a:pt x="202691" y="0"/>
                  </a:lnTo>
                  <a:lnTo>
                    <a:pt x="249149" y="5353"/>
                  </a:lnTo>
                  <a:lnTo>
                    <a:pt x="291806" y="20602"/>
                  </a:lnTo>
                  <a:lnTo>
                    <a:pt x="329441" y="44531"/>
                  </a:lnTo>
                  <a:lnTo>
                    <a:pt x="360836" y="75920"/>
                  </a:lnTo>
                  <a:lnTo>
                    <a:pt x="384772" y="113555"/>
                  </a:lnTo>
                  <a:lnTo>
                    <a:pt x="400027" y="156218"/>
                  </a:lnTo>
                  <a:lnTo>
                    <a:pt x="405383" y="202691"/>
                  </a:lnTo>
                  <a:lnTo>
                    <a:pt x="400027" y="249165"/>
                  </a:lnTo>
                  <a:lnTo>
                    <a:pt x="384772" y="291828"/>
                  </a:lnTo>
                  <a:lnTo>
                    <a:pt x="360836" y="329463"/>
                  </a:lnTo>
                  <a:lnTo>
                    <a:pt x="329441" y="360852"/>
                  </a:lnTo>
                  <a:lnTo>
                    <a:pt x="291806" y="384781"/>
                  </a:lnTo>
                  <a:lnTo>
                    <a:pt x="249149" y="400030"/>
                  </a:lnTo>
                  <a:lnTo>
                    <a:pt x="202691" y="405383"/>
                  </a:lnTo>
                  <a:lnTo>
                    <a:pt x="156234" y="400030"/>
                  </a:lnTo>
                  <a:lnTo>
                    <a:pt x="113577" y="384781"/>
                  </a:lnTo>
                  <a:lnTo>
                    <a:pt x="75942" y="360852"/>
                  </a:lnTo>
                  <a:lnTo>
                    <a:pt x="44547" y="329463"/>
                  </a:lnTo>
                  <a:lnTo>
                    <a:pt x="20611" y="291828"/>
                  </a:lnTo>
                  <a:lnTo>
                    <a:pt x="5356" y="249165"/>
                  </a:lnTo>
                  <a:lnTo>
                    <a:pt x="0" y="202691"/>
                  </a:lnTo>
                  <a:close/>
                </a:path>
              </a:pathLst>
            </a:custGeom>
            <a:ln w="914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516626" y="459861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63868" y="4515611"/>
            <a:ext cx="414655" cy="414655"/>
            <a:chOff x="6563868" y="4515611"/>
            <a:chExt cx="414655" cy="414655"/>
          </a:xfrm>
        </p:grpSpPr>
        <p:sp>
          <p:nvSpPr>
            <p:cNvPr id="12" name="object 12" descr=""/>
            <p:cNvSpPr/>
            <p:nvPr/>
          </p:nvSpPr>
          <p:spPr>
            <a:xfrm>
              <a:off x="6568440" y="4520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91" y="0"/>
                  </a:moveTo>
                  <a:lnTo>
                    <a:pt x="156234" y="5353"/>
                  </a:lnTo>
                  <a:lnTo>
                    <a:pt x="113577" y="20602"/>
                  </a:lnTo>
                  <a:lnTo>
                    <a:pt x="75942" y="44531"/>
                  </a:lnTo>
                  <a:lnTo>
                    <a:pt x="44547" y="75920"/>
                  </a:lnTo>
                  <a:lnTo>
                    <a:pt x="20611" y="113555"/>
                  </a:lnTo>
                  <a:lnTo>
                    <a:pt x="5356" y="156218"/>
                  </a:lnTo>
                  <a:lnTo>
                    <a:pt x="0" y="202691"/>
                  </a:lnTo>
                  <a:lnTo>
                    <a:pt x="5356" y="249165"/>
                  </a:lnTo>
                  <a:lnTo>
                    <a:pt x="20611" y="291828"/>
                  </a:lnTo>
                  <a:lnTo>
                    <a:pt x="44547" y="329463"/>
                  </a:lnTo>
                  <a:lnTo>
                    <a:pt x="75942" y="360852"/>
                  </a:lnTo>
                  <a:lnTo>
                    <a:pt x="113577" y="384781"/>
                  </a:lnTo>
                  <a:lnTo>
                    <a:pt x="156234" y="400030"/>
                  </a:lnTo>
                  <a:lnTo>
                    <a:pt x="202691" y="405383"/>
                  </a:lnTo>
                  <a:lnTo>
                    <a:pt x="249149" y="400030"/>
                  </a:lnTo>
                  <a:lnTo>
                    <a:pt x="291806" y="384781"/>
                  </a:lnTo>
                  <a:lnTo>
                    <a:pt x="329441" y="360852"/>
                  </a:lnTo>
                  <a:lnTo>
                    <a:pt x="360836" y="329463"/>
                  </a:lnTo>
                  <a:lnTo>
                    <a:pt x="384772" y="291828"/>
                  </a:lnTo>
                  <a:lnTo>
                    <a:pt x="400027" y="249165"/>
                  </a:lnTo>
                  <a:lnTo>
                    <a:pt x="405383" y="202691"/>
                  </a:lnTo>
                  <a:lnTo>
                    <a:pt x="400027" y="156218"/>
                  </a:lnTo>
                  <a:lnTo>
                    <a:pt x="384772" y="113555"/>
                  </a:lnTo>
                  <a:lnTo>
                    <a:pt x="360836" y="75920"/>
                  </a:lnTo>
                  <a:lnTo>
                    <a:pt x="329441" y="44531"/>
                  </a:lnTo>
                  <a:lnTo>
                    <a:pt x="291806" y="20602"/>
                  </a:lnTo>
                  <a:lnTo>
                    <a:pt x="249149" y="5353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68440" y="4520183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0" y="202691"/>
                  </a:moveTo>
                  <a:lnTo>
                    <a:pt x="5356" y="156218"/>
                  </a:lnTo>
                  <a:lnTo>
                    <a:pt x="20611" y="113555"/>
                  </a:lnTo>
                  <a:lnTo>
                    <a:pt x="44547" y="75920"/>
                  </a:lnTo>
                  <a:lnTo>
                    <a:pt x="75942" y="44531"/>
                  </a:lnTo>
                  <a:lnTo>
                    <a:pt x="113577" y="20602"/>
                  </a:lnTo>
                  <a:lnTo>
                    <a:pt x="156234" y="5353"/>
                  </a:lnTo>
                  <a:lnTo>
                    <a:pt x="202691" y="0"/>
                  </a:lnTo>
                  <a:lnTo>
                    <a:pt x="249149" y="5353"/>
                  </a:lnTo>
                  <a:lnTo>
                    <a:pt x="291806" y="20602"/>
                  </a:lnTo>
                  <a:lnTo>
                    <a:pt x="329441" y="44531"/>
                  </a:lnTo>
                  <a:lnTo>
                    <a:pt x="360836" y="75920"/>
                  </a:lnTo>
                  <a:lnTo>
                    <a:pt x="384772" y="113555"/>
                  </a:lnTo>
                  <a:lnTo>
                    <a:pt x="400027" y="156218"/>
                  </a:lnTo>
                  <a:lnTo>
                    <a:pt x="405383" y="202691"/>
                  </a:lnTo>
                  <a:lnTo>
                    <a:pt x="400027" y="249165"/>
                  </a:lnTo>
                  <a:lnTo>
                    <a:pt x="384772" y="291828"/>
                  </a:lnTo>
                  <a:lnTo>
                    <a:pt x="360836" y="329463"/>
                  </a:lnTo>
                  <a:lnTo>
                    <a:pt x="329441" y="360852"/>
                  </a:lnTo>
                  <a:lnTo>
                    <a:pt x="291806" y="384781"/>
                  </a:lnTo>
                  <a:lnTo>
                    <a:pt x="249149" y="400030"/>
                  </a:lnTo>
                  <a:lnTo>
                    <a:pt x="202691" y="405383"/>
                  </a:lnTo>
                  <a:lnTo>
                    <a:pt x="156234" y="400030"/>
                  </a:lnTo>
                  <a:lnTo>
                    <a:pt x="113577" y="384781"/>
                  </a:lnTo>
                  <a:lnTo>
                    <a:pt x="75942" y="360852"/>
                  </a:lnTo>
                  <a:lnTo>
                    <a:pt x="44547" y="329463"/>
                  </a:lnTo>
                  <a:lnTo>
                    <a:pt x="20611" y="291828"/>
                  </a:lnTo>
                  <a:lnTo>
                    <a:pt x="5356" y="249165"/>
                  </a:lnTo>
                  <a:lnTo>
                    <a:pt x="0" y="202691"/>
                  </a:lnTo>
                  <a:close/>
                </a:path>
              </a:pathLst>
            </a:custGeom>
            <a:ln w="914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706869" y="4598619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2025141"/>
            <a:ext cx="48279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Pengaturan</a:t>
            </a:r>
            <a:r>
              <a:rPr dirty="0" sz="4000" spc="-17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Halaman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867" y="371983"/>
            <a:ext cx="2034539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Ikon</a:t>
            </a:r>
            <a:r>
              <a:rPr dirty="0" sz="1900" spc="-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Produk</a:t>
            </a:r>
            <a:r>
              <a:rPr dirty="0" sz="1900" spc="-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solidFill>
                  <a:srgbClr val="000000"/>
                </a:solidFill>
                <a:latin typeface="Arial"/>
                <a:cs typeface="Arial"/>
              </a:rPr>
              <a:t>Baru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7619" y="935943"/>
            <a:ext cx="7601584" cy="55372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Di</a:t>
            </a:r>
            <a:r>
              <a:rPr dirty="0" sz="1500" spc="-3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sebelah</a:t>
            </a:r>
            <a:r>
              <a:rPr dirty="0" sz="1500" spc="-5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kiri</a:t>
            </a:r>
            <a:r>
              <a:rPr dirty="0" sz="1500" spc="-3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adalah</a:t>
            </a:r>
            <a:r>
              <a:rPr dirty="0" sz="1500" spc="-5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ikon</a:t>
            </a:r>
            <a:r>
              <a:rPr dirty="0" sz="1500" spc="-4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produk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G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Suite</a:t>
            </a:r>
            <a:r>
              <a:rPr dirty="0" sz="1500" spc="-3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for</a:t>
            </a:r>
            <a:r>
              <a:rPr dirty="0" sz="1500" spc="-5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Education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yang</a:t>
            </a:r>
            <a:r>
              <a:rPr dirty="0" sz="1500" spc="-3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lama,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dan</a:t>
            </a:r>
            <a:r>
              <a:rPr dirty="0" sz="1500" spc="-4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di</a:t>
            </a:r>
            <a:r>
              <a:rPr dirty="0" sz="1500" spc="-4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sebelah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424242"/>
                </a:solidFill>
                <a:latin typeface="Arial MT"/>
                <a:cs typeface="Arial MT"/>
              </a:rPr>
              <a:t>kanan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adalah</a:t>
            </a:r>
            <a:r>
              <a:rPr dirty="0" sz="1500" spc="-5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ikon</a:t>
            </a:r>
            <a:r>
              <a:rPr dirty="0" sz="1500" spc="-4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produk</a:t>
            </a:r>
            <a:r>
              <a:rPr dirty="0" sz="1500" spc="-5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Google</a:t>
            </a:r>
            <a:r>
              <a:rPr dirty="0" sz="1500" spc="-4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Workspace</a:t>
            </a:r>
            <a:r>
              <a:rPr dirty="0" sz="1500" spc="-7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for</a:t>
            </a:r>
            <a:r>
              <a:rPr dirty="0" sz="1500" spc="-5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Education</a:t>
            </a:r>
            <a:r>
              <a:rPr dirty="0" sz="1500" spc="32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424242"/>
                </a:solidFill>
                <a:latin typeface="Arial MT"/>
                <a:cs typeface="Arial MT"/>
              </a:rPr>
              <a:t>yang</a:t>
            </a:r>
            <a:r>
              <a:rPr dirty="0" sz="1500" spc="-4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424242"/>
                </a:solidFill>
                <a:latin typeface="Arial MT"/>
                <a:cs typeface="Arial MT"/>
              </a:rPr>
              <a:t>baru.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939" y="2410967"/>
            <a:ext cx="336803" cy="3352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3896" y="3028188"/>
            <a:ext cx="278891" cy="3825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80" y="3646932"/>
            <a:ext cx="385571" cy="3489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5283" y="3729228"/>
            <a:ext cx="275844" cy="381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38955" y="1798320"/>
            <a:ext cx="277367" cy="38252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0188" y="2438400"/>
            <a:ext cx="381000" cy="29108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2003" y="3017520"/>
            <a:ext cx="277367" cy="3825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0000" y="3686555"/>
            <a:ext cx="347472" cy="28955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4079" y="1798320"/>
            <a:ext cx="277367" cy="38252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74079" y="2388107"/>
            <a:ext cx="277367" cy="38252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74079" y="3041904"/>
            <a:ext cx="277367" cy="3825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18844" y="1844039"/>
            <a:ext cx="348995" cy="30327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6521" y="1817671"/>
            <a:ext cx="369020" cy="38702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5943" y="2419722"/>
            <a:ext cx="330176" cy="32897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223" y="3043972"/>
            <a:ext cx="289068" cy="397219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356615" y="3535679"/>
            <a:ext cx="964565" cy="581025"/>
            <a:chOff x="356615" y="3535679"/>
            <a:chExt cx="964565" cy="581025"/>
          </a:xfrm>
        </p:grpSpPr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615" y="3535679"/>
              <a:ext cx="579120" cy="58064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54024" y="385876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69" h="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72540" y="384352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0"/>
                  </a:moveTo>
                  <a:lnTo>
                    <a:pt x="0" y="31724"/>
                  </a:lnTo>
                  <a:lnTo>
                    <a:pt x="4356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72540" y="384352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724"/>
                  </a:moveTo>
                  <a:lnTo>
                    <a:pt x="43560" y="15875"/>
                  </a:lnTo>
                  <a:lnTo>
                    <a:pt x="0" y="0"/>
                  </a:lnTo>
                  <a:lnTo>
                    <a:pt x="0" y="31724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97581" y="1821774"/>
            <a:ext cx="278434" cy="379810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35171" y="2439923"/>
            <a:ext cx="406376" cy="29870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80914" y="3064764"/>
            <a:ext cx="310341" cy="31394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70826" y="3643423"/>
            <a:ext cx="328971" cy="38702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083826" y="1791783"/>
            <a:ext cx="290575" cy="40680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90651" y="2381019"/>
            <a:ext cx="289068" cy="40637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95157" y="3024112"/>
            <a:ext cx="289205" cy="395247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5471159" y="3221735"/>
            <a:ext cx="367030" cy="41275"/>
            <a:chOff x="5471159" y="3221735"/>
            <a:chExt cx="367030" cy="41275"/>
          </a:xfrm>
        </p:grpSpPr>
        <p:sp>
          <p:nvSpPr>
            <p:cNvPr id="32" name="object 32" descr=""/>
            <p:cNvSpPr/>
            <p:nvPr/>
          </p:nvSpPr>
          <p:spPr>
            <a:xfrm>
              <a:off x="5471159" y="324154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789675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750"/>
                  </a:lnTo>
                  <a:lnTo>
                    <a:pt x="43561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789675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750"/>
                  </a:moveTo>
                  <a:lnTo>
                    <a:pt x="43561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918461" y="1906905"/>
            <a:ext cx="4222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Admin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18461" y="2472690"/>
            <a:ext cx="5848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Kalender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18461" y="3158744"/>
            <a:ext cx="6261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Dokumen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918461" y="3727196"/>
            <a:ext cx="350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Drive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293489" y="1906905"/>
            <a:ext cx="5384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Formulir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293489" y="2472690"/>
            <a:ext cx="3917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Gmail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293489" y="3158744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424242"/>
                </a:solidFill>
                <a:latin typeface="Arial MT"/>
                <a:cs typeface="Arial MT"/>
              </a:rPr>
              <a:t>Keep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293489" y="3725672"/>
            <a:ext cx="3346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424242"/>
                </a:solidFill>
                <a:latin typeface="Arial MT"/>
                <a:cs typeface="Arial MT"/>
              </a:rPr>
              <a:t>Meet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377685" y="1823085"/>
            <a:ext cx="52324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Spread- </a:t>
            </a:r>
            <a:r>
              <a:rPr dirty="0" sz="1100" spc="-20">
                <a:solidFill>
                  <a:srgbClr val="424242"/>
                </a:solidFill>
                <a:latin typeface="Arial MT"/>
                <a:cs typeface="Arial MT"/>
              </a:rPr>
              <a:t>sheet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5470144" y="2158364"/>
            <a:ext cx="364490" cy="6350"/>
          </a:xfrm>
          <a:custGeom>
            <a:avLst/>
            <a:gdLst/>
            <a:ahLst/>
            <a:cxnLst/>
            <a:rect l="l" t="t" r="r" b="b"/>
            <a:pathLst>
              <a:path w="364489" h="6350">
                <a:moveTo>
                  <a:pt x="364235" y="0"/>
                </a:moveTo>
                <a:lnTo>
                  <a:pt x="0" y="0"/>
                </a:lnTo>
                <a:lnTo>
                  <a:pt x="0" y="6096"/>
                </a:lnTo>
                <a:lnTo>
                  <a:pt x="364235" y="6096"/>
                </a:lnTo>
                <a:lnTo>
                  <a:pt x="364235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6377685" y="2472690"/>
            <a:ext cx="3365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Sites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377685" y="3158744"/>
            <a:ext cx="3352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Slide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611236" y="3757676"/>
            <a:ext cx="94361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24242"/>
                </a:solidFill>
                <a:latin typeface="Arial MT"/>
                <a:cs typeface="Arial MT"/>
              </a:rPr>
              <a:t>Alat</a:t>
            </a:r>
            <a:r>
              <a:rPr dirty="0" sz="1100" spc="-35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kolaborasi konten*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48" name="object 48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237317" y="1806955"/>
            <a:ext cx="261461" cy="386079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95122" y="2426207"/>
            <a:ext cx="345770" cy="307935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205471" y="3017520"/>
            <a:ext cx="333755" cy="455675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7611236" y="3157804"/>
            <a:ext cx="5251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Tugas**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611236" y="1909318"/>
            <a:ext cx="7581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Jamboard**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611236" y="2468626"/>
            <a:ext cx="803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24242"/>
                </a:solidFill>
                <a:latin typeface="Arial MT"/>
                <a:cs typeface="Arial MT"/>
              </a:rPr>
              <a:t>Classroom**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954024" y="1990344"/>
            <a:ext cx="367030" cy="39370"/>
            <a:chOff x="954024" y="1990344"/>
            <a:chExt cx="367030" cy="39370"/>
          </a:xfrm>
        </p:grpSpPr>
        <p:sp>
          <p:nvSpPr>
            <p:cNvPr id="55" name="object 55" descr=""/>
            <p:cNvSpPr/>
            <p:nvPr/>
          </p:nvSpPr>
          <p:spPr>
            <a:xfrm>
              <a:off x="954024" y="2010156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69" h="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272540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5" h="30480">
                  <a:moveTo>
                    <a:pt x="0" y="0"/>
                  </a:moveTo>
                  <a:lnTo>
                    <a:pt x="0" y="30225"/>
                  </a:lnTo>
                  <a:lnTo>
                    <a:pt x="43560" y="1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272540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5" h="30480">
                  <a:moveTo>
                    <a:pt x="0" y="30225"/>
                  </a:moveTo>
                  <a:lnTo>
                    <a:pt x="43560" y="15112"/>
                  </a:lnTo>
                  <a:lnTo>
                    <a:pt x="0" y="0"/>
                  </a:lnTo>
                  <a:lnTo>
                    <a:pt x="0" y="30225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954024" y="2569464"/>
            <a:ext cx="367030" cy="41275"/>
            <a:chOff x="954024" y="2569464"/>
            <a:chExt cx="367030" cy="41275"/>
          </a:xfrm>
        </p:grpSpPr>
        <p:sp>
          <p:nvSpPr>
            <p:cNvPr id="59" name="object 59" descr=""/>
            <p:cNvSpPr/>
            <p:nvPr/>
          </p:nvSpPr>
          <p:spPr>
            <a:xfrm>
              <a:off x="954024" y="2589276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69" h="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72540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0"/>
                  </a:moveTo>
                  <a:lnTo>
                    <a:pt x="0" y="31750"/>
                  </a:lnTo>
                  <a:lnTo>
                    <a:pt x="4356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72540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750"/>
                  </a:moveTo>
                  <a:lnTo>
                    <a:pt x="43560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954024" y="3221735"/>
            <a:ext cx="367030" cy="41275"/>
            <a:chOff x="954024" y="3221735"/>
            <a:chExt cx="367030" cy="41275"/>
          </a:xfrm>
        </p:grpSpPr>
        <p:sp>
          <p:nvSpPr>
            <p:cNvPr id="63" name="object 63" descr=""/>
            <p:cNvSpPr/>
            <p:nvPr/>
          </p:nvSpPr>
          <p:spPr>
            <a:xfrm>
              <a:off x="954024" y="324154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69" h="0">
                  <a:moveTo>
                    <a:pt x="0" y="0"/>
                  </a:moveTo>
                  <a:lnTo>
                    <a:pt x="318516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72540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0"/>
                  </a:moveTo>
                  <a:lnTo>
                    <a:pt x="0" y="31750"/>
                  </a:lnTo>
                  <a:lnTo>
                    <a:pt x="43560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72540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750"/>
                  </a:moveTo>
                  <a:lnTo>
                    <a:pt x="43560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3320796" y="1990344"/>
            <a:ext cx="367030" cy="39370"/>
            <a:chOff x="3320796" y="1990344"/>
            <a:chExt cx="367030" cy="39370"/>
          </a:xfrm>
        </p:grpSpPr>
        <p:sp>
          <p:nvSpPr>
            <p:cNvPr id="67" name="object 67" descr=""/>
            <p:cNvSpPr/>
            <p:nvPr/>
          </p:nvSpPr>
          <p:spPr>
            <a:xfrm>
              <a:off x="3320796" y="2010156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639312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80">
                  <a:moveTo>
                    <a:pt x="0" y="0"/>
                  </a:moveTo>
                  <a:lnTo>
                    <a:pt x="0" y="30225"/>
                  </a:lnTo>
                  <a:lnTo>
                    <a:pt x="43561" y="1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639312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80">
                  <a:moveTo>
                    <a:pt x="0" y="30225"/>
                  </a:moveTo>
                  <a:lnTo>
                    <a:pt x="43561" y="15112"/>
                  </a:lnTo>
                  <a:lnTo>
                    <a:pt x="0" y="0"/>
                  </a:lnTo>
                  <a:lnTo>
                    <a:pt x="0" y="30225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3320796" y="2569464"/>
            <a:ext cx="367030" cy="41275"/>
            <a:chOff x="3320796" y="2569464"/>
            <a:chExt cx="367030" cy="41275"/>
          </a:xfrm>
        </p:grpSpPr>
        <p:sp>
          <p:nvSpPr>
            <p:cNvPr id="71" name="object 71" descr=""/>
            <p:cNvSpPr/>
            <p:nvPr/>
          </p:nvSpPr>
          <p:spPr>
            <a:xfrm>
              <a:off x="3320796" y="2589276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639312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750"/>
                  </a:lnTo>
                  <a:lnTo>
                    <a:pt x="43561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639312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750"/>
                  </a:moveTo>
                  <a:lnTo>
                    <a:pt x="43561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3320796" y="3221735"/>
            <a:ext cx="367030" cy="41275"/>
            <a:chOff x="3320796" y="3221735"/>
            <a:chExt cx="367030" cy="41275"/>
          </a:xfrm>
        </p:grpSpPr>
        <p:sp>
          <p:nvSpPr>
            <p:cNvPr id="75" name="object 75" descr=""/>
            <p:cNvSpPr/>
            <p:nvPr/>
          </p:nvSpPr>
          <p:spPr>
            <a:xfrm>
              <a:off x="3320796" y="324154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639312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750"/>
                  </a:lnTo>
                  <a:lnTo>
                    <a:pt x="43561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639312" y="322630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750"/>
                  </a:moveTo>
                  <a:lnTo>
                    <a:pt x="43561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" name="object 78" descr=""/>
          <p:cNvGrpSpPr/>
          <p:nvPr/>
        </p:nvGrpSpPr>
        <p:grpSpPr>
          <a:xfrm>
            <a:off x="3320796" y="3838955"/>
            <a:ext cx="367030" cy="41275"/>
            <a:chOff x="3320796" y="3838955"/>
            <a:chExt cx="367030" cy="41275"/>
          </a:xfrm>
        </p:grpSpPr>
        <p:sp>
          <p:nvSpPr>
            <p:cNvPr id="79" name="object 79" descr=""/>
            <p:cNvSpPr/>
            <p:nvPr/>
          </p:nvSpPr>
          <p:spPr>
            <a:xfrm>
              <a:off x="3320796" y="385876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639312" y="384352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724"/>
                  </a:lnTo>
                  <a:lnTo>
                    <a:pt x="43561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639312" y="384352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724"/>
                  </a:moveTo>
                  <a:lnTo>
                    <a:pt x="43561" y="15875"/>
                  </a:lnTo>
                  <a:lnTo>
                    <a:pt x="0" y="0"/>
                  </a:lnTo>
                  <a:lnTo>
                    <a:pt x="0" y="31724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2" name="object 82" descr=""/>
          <p:cNvGrpSpPr/>
          <p:nvPr/>
        </p:nvGrpSpPr>
        <p:grpSpPr>
          <a:xfrm>
            <a:off x="5785103" y="1990344"/>
            <a:ext cx="52705" cy="39370"/>
            <a:chOff x="5785103" y="1990344"/>
            <a:chExt cx="52705" cy="39370"/>
          </a:xfrm>
        </p:grpSpPr>
        <p:sp>
          <p:nvSpPr>
            <p:cNvPr id="83" name="object 83" descr=""/>
            <p:cNvSpPr/>
            <p:nvPr/>
          </p:nvSpPr>
          <p:spPr>
            <a:xfrm>
              <a:off x="5789675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80">
                  <a:moveTo>
                    <a:pt x="0" y="0"/>
                  </a:moveTo>
                  <a:lnTo>
                    <a:pt x="0" y="30225"/>
                  </a:lnTo>
                  <a:lnTo>
                    <a:pt x="43561" y="15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789675" y="1994916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80">
                  <a:moveTo>
                    <a:pt x="0" y="30225"/>
                  </a:moveTo>
                  <a:lnTo>
                    <a:pt x="43561" y="15112"/>
                  </a:lnTo>
                  <a:lnTo>
                    <a:pt x="0" y="0"/>
                  </a:lnTo>
                  <a:lnTo>
                    <a:pt x="0" y="30225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 descr=""/>
          <p:cNvGrpSpPr/>
          <p:nvPr/>
        </p:nvGrpSpPr>
        <p:grpSpPr>
          <a:xfrm>
            <a:off x="5471159" y="2569464"/>
            <a:ext cx="367030" cy="41275"/>
            <a:chOff x="5471159" y="2569464"/>
            <a:chExt cx="367030" cy="41275"/>
          </a:xfrm>
        </p:grpSpPr>
        <p:sp>
          <p:nvSpPr>
            <p:cNvPr id="86" name="object 86" descr=""/>
            <p:cNvSpPr/>
            <p:nvPr/>
          </p:nvSpPr>
          <p:spPr>
            <a:xfrm>
              <a:off x="5471159" y="2589276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 h="0">
                  <a:moveTo>
                    <a:pt x="0" y="0"/>
                  </a:moveTo>
                  <a:lnTo>
                    <a:pt x="318515" y="0"/>
                  </a:lnTo>
                </a:path>
              </a:pathLst>
            </a:custGeom>
            <a:ln w="9144">
              <a:solidFill>
                <a:srgbClr val="3A3E4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789675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750"/>
                  </a:lnTo>
                  <a:lnTo>
                    <a:pt x="43561" y="15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789675" y="2574036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750"/>
                  </a:moveTo>
                  <a:lnTo>
                    <a:pt x="43561" y="15875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ln w="9144">
              <a:solidFill>
                <a:srgbClr val="3A3E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/>
          <p:nvPr/>
        </p:nvSpPr>
        <p:spPr>
          <a:xfrm>
            <a:off x="2656332" y="1804416"/>
            <a:ext cx="0" cy="2429510"/>
          </a:xfrm>
          <a:custGeom>
            <a:avLst/>
            <a:gdLst/>
            <a:ahLst/>
            <a:cxnLst/>
            <a:rect l="l" t="t" r="r" b="b"/>
            <a:pathLst>
              <a:path w="0" h="2429510">
                <a:moveTo>
                  <a:pt x="0" y="0"/>
                </a:moveTo>
                <a:lnTo>
                  <a:pt x="0" y="2428887"/>
                </a:lnTo>
              </a:path>
            </a:pathLst>
          </a:custGeom>
          <a:ln w="9144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4892040" y="1804416"/>
            <a:ext cx="0" cy="2429510"/>
          </a:xfrm>
          <a:custGeom>
            <a:avLst/>
            <a:gdLst/>
            <a:ahLst/>
            <a:cxnLst/>
            <a:rect l="l" t="t" r="r" b="b"/>
            <a:pathLst>
              <a:path w="0" h="2429510">
                <a:moveTo>
                  <a:pt x="0" y="0"/>
                </a:moveTo>
                <a:lnTo>
                  <a:pt x="0" y="2428887"/>
                </a:lnTo>
              </a:path>
            </a:pathLst>
          </a:custGeom>
          <a:ln w="9144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7008876" y="1804416"/>
            <a:ext cx="0" cy="2429510"/>
          </a:xfrm>
          <a:custGeom>
            <a:avLst/>
            <a:gdLst/>
            <a:ahLst/>
            <a:cxnLst/>
            <a:rect l="l" t="t" r="r" b="b"/>
            <a:pathLst>
              <a:path w="0" h="2429510">
                <a:moveTo>
                  <a:pt x="0" y="0"/>
                </a:moveTo>
                <a:lnTo>
                  <a:pt x="0" y="2428887"/>
                </a:lnTo>
              </a:path>
            </a:pathLst>
          </a:custGeom>
          <a:ln w="9144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7024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Pengaturan</a:t>
            </a:r>
            <a:r>
              <a:rPr dirty="0" sz="1400" spc="-9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Halaman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744" y="152400"/>
            <a:ext cx="3121152" cy="48387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37284" y="2557348"/>
            <a:ext cx="389826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File</a:t>
            </a:r>
            <a:r>
              <a:rPr dirty="0" sz="1900" spc="-45" b="1">
                <a:latin typeface="Arial"/>
                <a:cs typeface="Arial"/>
              </a:rPr>
              <a:t> </a:t>
            </a:r>
            <a:r>
              <a:rPr dirty="0" sz="1900" spc="-10">
                <a:latin typeface="Arial MT"/>
                <a:cs typeface="Arial MT"/>
              </a:rPr>
              <a:t>-</a:t>
            </a:r>
            <a:r>
              <a:rPr dirty="0" sz="1900">
                <a:latin typeface="Arial MT"/>
                <a:cs typeface="Arial MT"/>
              </a:rPr>
              <a:t>&gt;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0">
                <a:latin typeface="Arial MT"/>
                <a:cs typeface="Arial MT"/>
              </a:rPr>
              <a:t> </a:t>
            </a:r>
            <a:r>
              <a:rPr dirty="0" sz="1900" b="1">
                <a:latin typeface="Arial"/>
                <a:cs typeface="Arial"/>
              </a:rPr>
              <a:t>Penataan</a:t>
            </a:r>
            <a:r>
              <a:rPr dirty="0" sz="1900" spc="-15" b="1">
                <a:latin typeface="Arial"/>
                <a:cs typeface="Arial"/>
              </a:rPr>
              <a:t> </a:t>
            </a:r>
            <a:r>
              <a:rPr dirty="0" sz="1900" spc="-10" b="1">
                <a:latin typeface="Arial"/>
                <a:cs typeface="Arial"/>
              </a:rPr>
              <a:t>halaman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7024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Pengaturan</a:t>
            </a:r>
            <a:r>
              <a:rPr dirty="0" sz="1400" spc="-9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Halaman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5276" y="844296"/>
            <a:ext cx="3637787" cy="39944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4138" y="1942337"/>
            <a:ext cx="3547110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Pada</a:t>
            </a:r>
            <a:r>
              <a:rPr dirty="0" sz="1900" spc="-5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menu</a:t>
            </a:r>
            <a:r>
              <a:rPr dirty="0" sz="1900" spc="-6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pengaturan</a:t>
            </a:r>
            <a:r>
              <a:rPr dirty="0" sz="1900" spc="-25">
                <a:solidFill>
                  <a:srgbClr val="000000"/>
                </a:solidFill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halaman</a:t>
            </a:r>
            <a:endParaRPr sz="1900"/>
          </a:p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00000"/>
                </a:solidFill>
              </a:rPr>
              <a:t>kita</a:t>
            </a:r>
            <a:r>
              <a:rPr dirty="0" sz="1900" spc="-5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dapat</a:t>
            </a:r>
            <a:r>
              <a:rPr dirty="0" sz="1900" spc="-4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mengatur</a:t>
            </a:r>
            <a:r>
              <a:rPr dirty="0" sz="1900" spc="-20">
                <a:solidFill>
                  <a:srgbClr val="000000"/>
                </a:solidFill>
              </a:rPr>
              <a:t> </a:t>
            </a:r>
            <a:r>
              <a:rPr dirty="0" sz="1900" spc="-50">
                <a:solidFill>
                  <a:srgbClr val="000000"/>
                </a:solidFill>
              </a:rPr>
              <a:t>:</a:t>
            </a:r>
            <a:endParaRPr sz="1900"/>
          </a:p>
        </p:txBody>
      </p:sp>
      <p:sp>
        <p:nvSpPr>
          <p:cNvPr id="5" name="object 5" descr=""/>
          <p:cNvSpPr txBox="1"/>
          <p:nvPr/>
        </p:nvSpPr>
        <p:spPr>
          <a:xfrm>
            <a:off x="1012342" y="2521711"/>
            <a:ext cx="2077720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1315" algn="l"/>
              </a:tabLst>
            </a:pPr>
            <a:r>
              <a:rPr dirty="0" sz="1900" spc="-10">
                <a:latin typeface="Arial MT"/>
                <a:cs typeface="Arial MT"/>
              </a:rPr>
              <a:t>Orientasi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Ukuran</a:t>
            </a:r>
            <a:r>
              <a:rPr dirty="0" sz="1900" spc="-6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kertas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 spc="-10">
                <a:latin typeface="Arial MT"/>
                <a:cs typeface="Arial MT"/>
              </a:rPr>
              <a:t>Margin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AutoNum type="arabicPeriod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Warna</a:t>
            </a:r>
            <a:r>
              <a:rPr dirty="0" sz="1900" spc="-7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halaman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752" y="2025141"/>
            <a:ext cx="54737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Fitur</a:t>
            </a:r>
            <a:r>
              <a:rPr dirty="0" sz="4000" spc="-12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Terjemahan</a:t>
            </a:r>
            <a:r>
              <a:rPr dirty="0" sz="4000" spc="-8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/</a:t>
            </a:r>
            <a:r>
              <a:rPr dirty="0" sz="4000" spc="-12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Dikte</a:t>
            </a:r>
            <a:endParaRPr sz="40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379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Terjemahan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1068324"/>
            <a:ext cx="6082283" cy="36332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2700" y="1422908"/>
            <a:ext cx="352234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Pilih</a:t>
            </a:r>
            <a:r>
              <a:rPr dirty="0" sz="1900" spc="-2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menu</a:t>
            </a:r>
            <a:r>
              <a:rPr dirty="0" sz="1900" spc="-25">
                <a:solidFill>
                  <a:srgbClr val="000000"/>
                </a:solidFill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Alat</a:t>
            </a:r>
            <a:r>
              <a:rPr dirty="0" sz="1900" spc="-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-</a:t>
            </a:r>
            <a:r>
              <a:rPr dirty="0" sz="1900">
                <a:solidFill>
                  <a:srgbClr val="000000"/>
                </a:solidFill>
              </a:rPr>
              <a:t>&gt;</a:t>
            </a:r>
            <a:r>
              <a:rPr dirty="0" sz="1900" spc="-35">
                <a:solidFill>
                  <a:srgbClr val="000000"/>
                </a:solidFill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Terjemahkan dokumen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1379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Terjemahan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1328927"/>
            <a:ext cx="3485387" cy="296265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200903" y="3030981"/>
            <a:ext cx="2819400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Beri</a:t>
            </a:r>
            <a:r>
              <a:rPr dirty="0" sz="1900" spc="-3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nama</a:t>
            </a:r>
            <a:r>
              <a:rPr dirty="0" sz="1900" spc="-2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file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dan</a:t>
            </a:r>
            <a:r>
              <a:rPr dirty="0" sz="1900" spc="-30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pilih</a:t>
            </a:r>
            <a:endParaRPr sz="1900">
              <a:latin typeface="Arial MT"/>
              <a:cs typeface="Arial MT"/>
            </a:endParaRPr>
          </a:p>
          <a:p>
            <a:pPr marL="361315">
              <a:lnSpc>
                <a:spcPct val="100000"/>
              </a:lnSpc>
            </a:pPr>
            <a:r>
              <a:rPr dirty="0" sz="1900" spc="-10">
                <a:latin typeface="Arial MT"/>
                <a:cs typeface="Arial MT"/>
              </a:rPr>
              <a:t>bahasa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spcBef>
                <a:spcPts val="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 b="1">
                <a:latin typeface="Arial"/>
                <a:cs typeface="Arial"/>
              </a:rPr>
              <a:t>Terjemahkan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1264919"/>
            <a:ext cx="7748016" cy="367588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1379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Terjemahan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2700" y="515492"/>
            <a:ext cx="3557270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Dokumen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berhasil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diterjemahkan</a:t>
            </a:r>
            <a:endParaRPr sz="19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Dikte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01648" y="2335148"/>
            <a:ext cx="557403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100"/>
              </a:spcBef>
              <a:buChar char="●"/>
              <a:tabLst>
                <a:tab pos="393065" algn="l"/>
              </a:tabLst>
            </a:pPr>
            <a:r>
              <a:rPr dirty="0" sz="2400">
                <a:latin typeface="Arial MT"/>
                <a:cs typeface="Arial MT"/>
              </a:rPr>
              <a:t>Fitur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Dikte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hanya</a:t>
            </a:r>
            <a:r>
              <a:rPr dirty="0" sz="2400" spc="-7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muncul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ketika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sudah menerjemahkan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dokumen</a:t>
            </a:r>
            <a:endParaRPr sz="2400">
              <a:latin typeface="Arial MT"/>
              <a:cs typeface="Arial MT"/>
            </a:endParaRPr>
          </a:p>
          <a:p>
            <a:pPr marL="393065" marR="139065" indent="-381000">
              <a:lnSpc>
                <a:spcPct val="100000"/>
              </a:lnSpc>
              <a:buChar char="●"/>
              <a:tabLst>
                <a:tab pos="393065" algn="l"/>
              </a:tabLst>
            </a:pPr>
            <a:r>
              <a:rPr dirty="0" sz="2400">
                <a:latin typeface="Arial MT"/>
                <a:cs typeface="Arial MT"/>
              </a:rPr>
              <a:t>Fitur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Dikte</a:t>
            </a:r>
            <a:r>
              <a:rPr dirty="0" sz="2400" spc="-7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digunakan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untuk</a:t>
            </a:r>
            <a:r>
              <a:rPr dirty="0" sz="2400" spc="-8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mengetik </a:t>
            </a:r>
            <a:r>
              <a:rPr dirty="0" sz="2400">
                <a:latin typeface="Arial MT"/>
                <a:cs typeface="Arial MT"/>
              </a:rPr>
              <a:t>melalui</a:t>
            </a:r>
            <a:r>
              <a:rPr dirty="0" sz="2400" spc="-6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input</a:t>
            </a:r>
            <a:r>
              <a:rPr dirty="0" sz="2400" spc="-8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suara/</a:t>
            </a:r>
            <a:r>
              <a:rPr dirty="0" sz="2400" spc="-10" i="1">
                <a:latin typeface="Arial"/>
                <a:cs typeface="Arial"/>
              </a:rPr>
              <a:t>voice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5448" y="343915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Dikte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96696"/>
            <a:ext cx="8770620" cy="39944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2700" y="515492"/>
            <a:ext cx="1951355" cy="314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Pilih</a:t>
            </a:r>
            <a:r>
              <a:rPr dirty="0" sz="1900" spc="-20">
                <a:solidFill>
                  <a:srgbClr val="000000"/>
                </a:solidFill>
              </a:rPr>
              <a:t> </a:t>
            </a:r>
            <a:r>
              <a:rPr dirty="0" sz="1900" b="1">
                <a:solidFill>
                  <a:srgbClr val="000000"/>
                </a:solidFill>
                <a:latin typeface="Arial"/>
                <a:cs typeface="Arial"/>
              </a:rPr>
              <a:t>Alat</a:t>
            </a:r>
            <a:r>
              <a:rPr dirty="0" sz="1900" spc="-2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-</a:t>
            </a:r>
            <a:r>
              <a:rPr dirty="0" sz="1900">
                <a:solidFill>
                  <a:srgbClr val="000000"/>
                </a:solidFill>
              </a:rPr>
              <a:t>&gt;</a:t>
            </a:r>
            <a:r>
              <a:rPr dirty="0" sz="1900" spc="-30">
                <a:solidFill>
                  <a:srgbClr val="000000"/>
                </a:solidFill>
              </a:rPr>
              <a:t> </a:t>
            </a:r>
            <a:r>
              <a:rPr dirty="0" sz="1900" spc="-10" b="1">
                <a:solidFill>
                  <a:srgbClr val="000000"/>
                </a:solidFill>
                <a:latin typeface="Arial"/>
                <a:cs typeface="Arial"/>
              </a:rPr>
              <a:t>Dikte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1354836"/>
            <a:ext cx="1581912" cy="26761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Dikte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54526" y="2050237"/>
            <a:ext cx="2874645" cy="894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1315" indent="-348615">
              <a:lnSpc>
                <a:spcPct val="100000"/>
              </a:lnSpc>
              <a:spcBef>
                <a:spcPts val="95"/>
              </a:spcBef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Pilih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bahasa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yang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20">
                <a:latin typeface="Arial MT"/>
                <a:cs typeface="Arial MT"/>
              </a:rPr>
              <a:t>akan</a:t>
            </a:r>
            <a:endParaRPr sz="1900">
              <a:latin typeface="Arial MT"/>
              <a:cs typeface="Arial MT"/>
            </a:endParaRPr>
          </a:p>
          <a:p>
            <a:pPr marL="361315">
              <a:lnSpc>
                <a:spcPct val="100000"/>
              </a:lnSpc>
              <a:spcBef>
                <a:spcPts val="5"/>
              </a:spcBef>
            </a:pPr>
            <a:r>
              <a:rPr dirty="0" sz="1900" spc="-10">
                <a:latin typeface="Arial MT"/>
                <a:cs typeface="Arial MT"/>
              </a:rPr>
              <a:t>digunakan</a:t>
            </a:r>
            <a:endParaRPr sz="1900">
              <a:latin typeface="Arial MT"/>
              <a:cs typeface="Arial MT"/>
            </a:endParaRPr>
          </a:p>
          <a:p>
            <a:pPr marL="361315" indent="-348615">
              <a:lnSpc>
                <a:spcPct val="100000"/>
              </a:lnSpc>
              <a:buChar char="●"/>
              <a:tabLst>
                <a:tab pos="361315" algn="l"/>
              </a:tabLst>
            </a:pPr>
            <a:r>
              <a:rPr dirty="0" sz="1900">
                <a:latin typeface="Arial MT"/>
                <a:cs typeface="Arial MT"/>
              </a:rPr>
              <a:t>Klik</a:t>
            </a:r>
            <a:r>
              <a:rPr dirty="0" sz="1900" spc="-50">
                <a:latin typeface="Arial MT"/>
                <a:cs typeface="Arial MT"/>
              </a:rPr>
              <a:t> </a:t>
            </a:r>
            <a:r>
              <a:rPr dirty="0" sz="1900">
                <a:latin typeface="Arial MT"/>
                <a:cs typeface="Arial MT"/>
              </a:rPr>
              <a:t>untuk</a:t>
            </a:r>
            <a:r>
              <a:rPr dirty="0" sz="1900" spc="-4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berbicara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1" y="1040891"/>
            <a:ext cx="7540752" cy="39715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25448" y="343915"/>
            <a:ext cx="83629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 MT"/>
                <a:cs typeface="Arial MT"/>
              </a:rPr>
              <a:t>Fitur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Dikte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1113" y="370712"/>
            <a:ext cx="4754880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000000"/>
                </a:solidFill>
              </a:rPr>
              <a:t>ucapkan</a:t>
            </a:r>
            <a:r>
              <a:rPr dirty="0" sz="1900" spc="-4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kata</a:t>
            </a:r>
            <a:r>
              <a:rPr dirty="0" sz="1900" spc="-5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atau</a:t>
            </a:r>
            <a:r>
              <a:rPr dirty="0" sz="1900" spc="-5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kalimat</a:t>
            </a:r>
            <a:r>
              <a:rPr dirty="0" sz="1900" spc="-4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yang</a:t>
            </a:r>
            <a:r>
              <a:rPr dirty="0" sz="1900" spc="-5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ingin</a:t>
            </a:r>
            <a:r>
              <a:rPr dirty="0" sz="1900" spc="-40">
                <a:solidFill>
                  <a:srgbClr val="000000"/>
                </a:solidFill>
              </a:rPr>
              <a:t> </a:t>
            </a:r>
            <a:r>
              <a:rPr dirty="0" sz="1900" spc="-10">
                <a:solidFill>
                  <a:srgbClr val="000000"/>
                </a:solidFill>
              </a:rPr>
              <a:t>diketik </a:t>
            </a:r>
            <a:r>
              <a:rPr dirty="0" sz="1900">
                <a:solidFill>
                  <a:srgbClr val="000000"/>
                </a:solidFill>
              </a:rPr>
              <a:t>menggunakan</a:t>
            </a:r>
            <a:r>
              <a:rPr dirty="0" sz="1900" spc="-45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input</a:t>
            </a:r>
            <a:r>
              <a:rPr dirty="0" sz="1900" spc="-70">
                <a:solidFill>
                  <a:srgbClr val="000000"/>
                </a:solidFill>
              </a:rPr>
              <a:t> </a:t>
            </a:r>
            <a:r>
              <a:rPr dirty="0" sz="1900">
                <a:solidFill>
                  <a:srgbClr val="000000"/>
                </a:solidFill>
              </a:rPr>
              <a:t>suara/</a:t>
            </a:r>
            <a:r>
              <a:rPr dirty="0" sz="1900" i="1">
                <a:solidFill>
                  <a:srgbClr val="000000"/>
                </a:solidFill>
                <a:latin typeface="Arial"/>
                <a:cs typeface="Arial"/>
              </a:rPr>
              <a:t>voice</a:t>
            </a:r>
            <a:r>
              <a:rPr dirty="0" sz="1900" spc="-6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E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2025-06-14T03:12:51Z</dcterms:created>
  <dcterms:modified xsi:type="dcterms:W3CDTF">2025-06-14T03:12:51Z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2025-06-14T00:00:00Z</vt:filetime>
  </property>
  <property fmtid="{D5CDD505-2E9C-101B-9397-08002B2CF9AE}" pid="5" name="Producer">
    <vt:lpwstr>Microsoft® PowerPoint® 2013</vt:lpwstr>
  </property>
</Properties>
</file>